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Lst>
  <p:sldSz cy="6858000" cx="9144000"/>
  <p:notesSz cx="6997700" cy="9283700"/>
  <p:embeddedFontLst>
    <p:embeddedFont>
      <p:font typeface="Montserrat"/>
      <p:regular r:id="rId121"/>
      <p:bold r:id="rId122"/>
      <p:italic r:id="rId123"/>
      <p:boldItalic r:id="rId1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924">
          <p15:clr>
            <a:srgbClr val="A4A3A4"/>
          </p15:clr>
        </p15:guide>
        <p15:guide id="2" pos="2204">
          <p15:clr>
            <a:srgbClr val="A4A3A4"/>
          </p15:clr>
        </p15:guide>
      </p15:notesGuideLst>
    </p:ext>
    <p:ext uri="http://customooxmlschemas.google.com/">
      <go:slidesCustomData xmlns:go="http://customooxmlschemas.google.com/" r:id="rId125" roundtripDataSignature="AMtx7mg+UxqAqBw83GSr/l8s5ZNfuL5I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F8D78CB-C73E-48E6-96D2-610E18CCB5AC}">
  <a:tblStyle styleId="{5F8D78CB-C73E-48E6-96D2-610E18CCB5AC}" styleName="Table_0">
    <a:wholeTbl>
      <a:tcTxStyle b="off" i="off">
        <a:font>
          <a:latin typeface="Times New Roman"/>
          <a:ea typeface="Times New Roman"/>
          <a:cs typeface="Times New Roman"/>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F6EF"/>
          </a:solidFill>
        </a:fill>
      </a:tcStyle>
    </a:wholeTbl>
    <a:band1H>
      <a:tcTxStyle/>
      <a:tcStyle>
        <a:fill>
          <a:solidFill>
            <a:srgbClr val="CAECDD"/>
          </a:solidFill>
        </a:fill>
      </a:tcStyle>
    </a:band1H>
    <a:band2H>
      <a:tcTxStyle/>
    </a:band2H>
    <a:band1V>
      <a:tcTxStyle/>
      <a:tcStyle>
        <a:fill>
          <a:solidFill>
            <a:srgbClr val="CAECDD"/>
          </a:solidFill>
        </a:fill>
      </a:tcStyle>
    </a:band1V>
    <a:band2V>
      <a:tcTxStyle/>
    </a:band2V>
    <a:lastCol>
      <a:tcTxStyle b="on" i="off">
        <a:font>
          <a:latin typeface="Times New Roman"/>
          <a:ea typeface="Times New Roman"/>
          <a:cs typeface="Times New Roman"/>
        </a:font>
        <a:schemeClr val="lt1"/>
      </a:tcTxStyle>
      <a:tcStyle>
        <a:fill>
          <a:solidFill>
            <a:schemeClr val="accent1"/>
          </a:solidFill>
        </a:fill>
      </a:tcStyle>
    </a:lastCol>
    <a:firstCol>
      <a:tcTxStyle b="on" i="off">
        <a:font>
          <a:latin typeface="Times New Roman"/>
          <a:ea typeface="Times New Roman"/>
          <a:cs typeface="Times New Roman"/>
        </a:font>
        <a:schemeClr val="lt1"/>
      </a:tcTxStyle>
      <a:tcStyle>
        <a:fill>
          <a:solidFill>
            <a:schemeClr val="accent1"/>
          </a:solidFill>
        </a:fill>
      </a:tcStyle>
    </a:firstCol>
    <a:lastRow>
      <a:tcTxStyle b="on" i="off">
        <a:font>
          <a:latin typeface="Times New Roman"/>
          <a:ea typeface="Times New Roman"/>
          <a:cs typeface="Times New Roman"/>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imes New Roman"/>
          <a:ea typeface="Times New Roman"/>
          <a:cs typeface="Times New Roman"/>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924" orient="horz"/>
        <p:guide pos="2204"/>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121" Type="http://schemas.openxmlformats.org/officeDocument/2006/relationships/font" Target="fonts/Montserrat-regular.fntdata"/><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customschemas.google.com/relationships/presentationmetadata" Target="metadata"/><Relationship Id="rId29" Type="http://schemas.openxmlformats.org/officeDocument/2006/relationships/slide" Target="slides/slide22.xml"/><Relationship Id="rId124" Type="http://schemas.openxmlformats.org/officeDocument/2006/relationships/font" Target="fonts/Montserrat-boldItalic.fntdata"/><Relationship Id="rId123" Type="http://schemas.openxmlformats.org/officeDocument/2006/relationships/font" Target="fonts/Montserrat-italic.fntdata"/><Relationship Id="rId122" Type="http://schemas.openxmlformats.org/officeDocument/2006/relationships/font" Target="fonts/Montserrat-bold.fntdata"/><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2125" cy="463550"/>
          </a:xfrm>
          <a:prstGeom prst="rect">
            <a:avLst/>
          </a:prstGeom>
          <a:noFill/>
          <a:ln>
            <a:noFill/>
          </a:ln>
        </p:spPr>
        <p:txBody>
          <a:bodyPr anchorCtr="0" anchor="t" bIns="46500" lIns="93025" spcFirstLastPara="1" rIns="93025" wrap="square" tIns="46500">
            <a:noAutofit/>
          </a:bodyPr>
          <a:lstStyle>
            <a:lvl1pPr lvl="0" marR="0" rtl="0" algn="l">
              <a:spcBef>
                <a:spcPts val="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65575" y="0"/>
            <a:ext cx="3032125" cy="463550"/>
          </a:xfrm>
          <a:prstGeom prst="rect">
            <a:avLst/>
          </a:prstGeom>
          <a:noFill/>
          <a:ln>
            <a:noFill/>
          </a:ln>
        </p:spPr>
        <p:txBody>
          <a:bodyPr anchorCtr="0" anchor="t" bIns="46500" lIns="93025" spcFirstLastPara="1" rIns="93025" wrap="square" tIns="46500">
            <a:noAutofit/>
          </a:bodyPr>
          <a:lstStyle>
            <a:lvl1pPr lvl="0" marR="0" rtl="0" algn="r">
              <a:spcBef>
                <a:spcPts val="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22300" y="3481388"/>
            <a:ext cx="5830888" cy="5414962"/>
          </a:xfrm>
          <a:prstGeom prst="rect">
            <a:avLst/>
          </a:prstGeom>
          <a:noFill/>
          <a:ln>
            <a:noFill/>
          </a:ln>
        </p:spPr>
        <p:txBody>
          <a:bodyPr anchorCtr="0" anchor="t" bIns="46500" lIns="93025" spcFirstLastPara="1" rIns="93025" wrap="square" tIns="46500">
            <a:noAutofit/>
          </a:bodyPr>
          <a:lstStyle>
            <a:lvl1pPr indent="-228600" lvl="0" marL="4572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1pPr>
            <a:lvl2pPr indent="-228600" lvl="1" marL="9144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2pPr>
            <a:lvl3pPr indent="-228600" lvl="2" marL="13716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3pPr>
            <a:lvl4pPr indent="-228600" lvl="3" marL="18288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4pPr>
            <a:lvl5pPr indent="-228600" lvl="4" marL="22860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0150"/>
            <a:ext cx="3032125" cy="463550"/>
          </a:xfrm>
          <a:prstGeom prst="rect">
            <a:avLst/>
          </a:prstGeom>
          <a:noFill/>
          <a:ln>
            <a:noFill/>
          </a:ln>
        </p:spPr>
        <p:txBody>
          <a:bodyPr anchorCtr="0" anchor="b" bIns="46500" lIns="93025" spcFirstLastPara="1" rIns="93025" wrap="square" tIns="46500">
            <a:noAutofit/>
          </a:bodyPr>
          <a:lstStyle>
            <a:lvl1pPr lvl="0" marR="0" rtl="0" algn="l">
              <a:spcBef>
                <a:spcPts val="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65575" y="8820150"/>
            <a:ext cx="3032125" cy="463550"/>
          </a:xfrm>
          <a:prstGeom prst="rect">
            <a:avLst/>
          </a:prstGeom>
          <a:noFill/>
          <a:ln>
            <a:noFill/>
          </a:ln>
        </p:spPr>
        <p:txBody>
          <a:bodyPr anchorCtr="0" anchor="b" bIns="46500" lIns="93025" spcFirstLastPara="1" rIns="93025" wrap="square" tIns="465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 name="Google Shape;163;p1:notes"/>
          <p:cNvSpPr txBox="1"/>
          <p:nvPr>
            <p:ph idx="1" type="body"/>
          </p:nvPr>
        </p:nvSpPr>
        <p:spPr>
          <a:xfrm>
            <a:off x="622300" y="3481388"/>
            <a:ext cx="5830888" cy="5414962"/>
          </a:xfrm>
          <a:prstGeom prst="rect">
            <a:avLst/>
          </a:prstGeom>
          <a:noFill/>
          <a:ln>
            <a:noFill/>
          </a:ln>
        </p:spPr>
        <p:txBody>
          <a:bodyPr anchorCtr="0" anchor="t" bIns="46500" lIns="93025" spcFirstLastPara="1" rIns="93025" wrap="square" tIns="46500">
            <a:noAutofit/>
          </a:bodyPr>
          <a:lstStyle/>
          <a:p>
            <a:pPr indent="0" lvl="0" marL="0" rtl="0" algn="l">
              <a:spcBef>
                <a:spcPts val="0"/>
              </a:spcBef>
              <a:spcAft>
                <a:spcPts val="0"/>
              </a:spcAft>
              <a:buNone/>
            </a:pPr>
            <a:r>
              <a:t/>
            </a:r>
            <a:endParaRPr/>
          </a:p>
        </p:txBody>
      </p:sp>
      <p:sp>
        <p:nvSpPr>
          <p:cNvPr id="164" name="Google Shape;164;p1:notes"/>
          <p:cNvSpPr txBox="1"/>
          <p:nvPr>
            <p:ph idx="12" type="sldNum"/>
          </p:nvPr>
        </p:nvSpPr>
        <p:spPr>
          <a:xfrm>
            <a:off x="3965575" y="8820150"/>
            <a:ext cx="3032125" cy="463550"/>
          </a:xfrm>
          <a:prstGeom prst="rect">
            <a:avLst/>
          </a:prstGeom>
          <a:noFill/>
          <a:ln>
            <a:noFill/>
          </a:ln>
        </p:spPr>
        <p:txBody>
          <a:bodyPr anchorCtr="0" anchor="b" bIns="46500" lIns="93025" spcFirstLastPara="1" rIns="93025" wrap="square" tIns="465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0: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21" name="Google Shape;221;p10: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100: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56" name="Google Shape;856;p100: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101: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64" name="Google Shape;864;p10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102: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70" name="Google Shape;870;p10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103: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76" name="Google Shape;876;p10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104: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82" name="Google Shape;882;p104: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105: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908" name="Google Shape;908;p105: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106: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934" name="Google Shape;934;p106: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107: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940" name="Google Shape;940;p107: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108: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947" name="Google Shape;947;p108: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109: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952" name="Google Shape;952;p109: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35" name="Google Shape;235;p1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110: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958" name="Google Shape;958;p110: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111: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964" name="Google Shape;964;p11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112: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970" name="Google Shape;970;p11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113: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976" name="Google Shape;976;p11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41" name="Google Shape;241;p1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3: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47" name="Google Shape;247;p1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4: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52" name="Google Shape;252;p14: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58" name="Google Shape;258;p15: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64" name="Google Shape;264;p16: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7: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70" name="Google Shape;270;p17: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8: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7" name="Google Shape;277;p18:notes"/>
          <p:cNvSpPr txBox="1"/>
          <p:nvPr>
            <p:ph idx="1" type="body"/>
          </p:nvPr>
        </p:nvSpPr>
        <p:spPr>
          <a:xfrm>
            <a:off x="622300" y="3481388"/>
            <a:ext cx="5830888" cy="5414962"/>
          </a:xfrm>
          <a:prstGeom prst="rect">
            <a:avLst/>
          </a:prstGeom>
          <a:noFill/>
          <a:ln>
            <a:noFill/>
          </a:ln>
        </p:spPr>
        <p:txBody>
          <a:bodyPr anchorCtr="0" anchor="t" bIns="46500" lIns="93025" spcFirstLastPara="1" rIns="93025" wrap="square" tIns="46500">
            <a:noAutofit/>
          </a:bodyPr>
          <a:lstStyle/>
          <a:p>
            <a:pPr indent="0" lvl="0" marL="0" rtl="0" algn="l">
              <a:spcBef>
                <a:spcPts val="0"/>
              </a:spcBef>
              <a:spcAft>
                <a:spcPts val="0"/>
              </a:spcAft>
              <a:buNone/>
            </a:pPr>
            <a:r>
              <a:t/>
            </a:r>
            <a:endParaRPr/>
          </a:p>
        </p:txBody>
      </p:sp>
      <p:sp>
        <p:nvSpPr>
          <p:cNvPr id="278" name="Google Shape;278;p18:notes"/>
          <p:cNvSpPr txBox="1"/>
          <p:nvPr>
            <p:ph idx="12" type="sldNum"/>
          </p:nvPr>
        </p:nvSpPr>
        <p:spPr>
          <a:xfrm>
            <a:off x="3965575" y="8820150"/>
            <a:ext cx="3032125" cy="463550"/>
          </a:xfrm>
          <a:prstGeom prst="rect">
            <a:avLst/>
          </a:prstGeom>
          <a:noFill/>
          <a:ln>
            <a:noFill/>
          </a:ln>
        </p:spPr>
        <p:txBody>
          <a:bodyPr anchorCtr="0" anchor="b" bIns="46500" lIns="93025" spcFirstLastPara="1" rIns="93025" wrap="square" tIns="465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9: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90" name="Google Shape;290;p19: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2: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171" name="Google Shape;171;p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0: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97" name="Google Shape;297;p20: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1: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03" name="Google Shape;303;p2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2: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09" name="Google Shape;309;p2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3: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14" name="Google Shape;314;p2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4: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20" name="Google Shape;320;p24: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5: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 name="Google Shape;327;p25:notes"/>
          <p:cNvSpPr txBox="1"/>
          <p:nvPr>
            <p:ph idx="1" type="body"/>
          </p:nvPr>
        </p:nvSpPr>
        <p:spPr>
          <a:xfrm>
            <a:off x="622300" y="3481388"/>
            <a:ext cx="5830888" cy="5414962"/>
          </a:xfrm>
          <a:prstGeom prst="rect">
            <a:avLst/>
          </a:prstGeom>
          <a:noFill/>
          <a:ln>
            <a:noFill/>
          </a:ln>
        </p:spPr>
        <p:txBody>
          <a:bodyPr anchorCtr="0" anchor="t" bIns="46500" lIns="93025" spcFirstLastPara="1" rIns="93025" wrap="square" tIns="46500">
            <a:noAutofit/>
          </a:bodyPr>
          <a:lstStyle/>
          <a:p>
            <a:pPr indent="0" lvl="0" marL="0" rtl="0" algn="l">
              <a:spcBef>
                <a:spcPts val="0"/>
              </a:spcBef>
              <a:spcAft>
                <a:spcPts val="0"/>
              </a:spcAft>
              <a:buNone/>
            </a:pPr>
            <a:r>
              <a:rPr lang="en-US"/>
              <a:t>90% of the worlds adolescents live in low and middle income countries. The United States, Canada, Australia, and the collective of European countries represented by EuTeach are the countries with the most active and well resourced multidisciplinary adolescent health infrastructures. As countries like India, Indonesia, and South Africa implement youth friendly services to serve their youth, we are poised to offer adaptable approaches with these three elements in mind. </a:t>
            </a:r>
            <a:endParaRPr/>
          </a:p>
          <a:p>
            <a:pPr indent="0" lvl="0" marL="0" rtl="0" algn="l">
              <a:spcBef>
                <a:spcPts val="360"/>
              </a:spcBef>
              <a:spcAft>
                <a:spcPts val="0"/>
              </a:spcAft>
              <a:buNone/>
            </a:pPr>
            <a:r>
              <a:rPr lang="en-US"/>
              <a:t>Lee, Dick etc </a:t>
            </a:r>
            <a:endParaRPr/>
          </a:p>
        </p:txBody>
      </p:sp>
      <p:sp>
        <p:nvSpPr>
          <p:cNvPr id="328" name="Google Shape;328;p25:notes"/>
          <p:cNvSpPr txBox="1"/>
          <p:nvPr>
            <p:ph idx="12" type="sldNum"/>
          </p:nvPr>
        </p:nvSpPr>
        <p:spPr>
          <a:xfrm>
            <a:off x="3965575" y="8820150"/>
            <a:ext cx="3032125" cy="463550"/>
          </a:xfrm>
          <a:prstGeom prst="rect">
            <a:avLst/>
          </a:prstGeom>
          <a:noFill/>
          <a:ln>
            <a:noFill/>
          </a:ln>
        </p:spPr>
        <p:txBody>
          <a:bodyPr anchorCtr="0" anchor="b" bIns="46500" lIns="93025" spcFirstLastPara="1" rIns="93025" wrap="square" tIns="465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6: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34" name="Google Shape;334;p26: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7: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39" name="Google Shape;339;p27: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8: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45" name="Google Shape;345;p28: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9: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50" name="Google Shape;350;p29: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3: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177" name="Google Shape;177;p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0: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59" name="Google Shape;359;p30: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31: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64" name="Google Shape;364;p3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2: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69" name="Google Shape;369;p3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3: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74" name="Google Shape;374;p3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4: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82" name="Google Shape;382;p34: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5: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88" name="Google Shape;388;p35: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36: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94" name="Google Shape;394;p36: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7: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399" name="Google Shape;399;p37: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8: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406" name="Google Shape;406;p38: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9: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6" name="Google Shape;416;p39:notes"/>
          <p:cNvSpPr txBox="1"/>
          <p:nvPr>
            <p:ph idx="1" type="body"/>
          </p:nvPr>
        </p:nvSpPr>
        <p:spPr>
          <a:xfrm>
            <a:off x="622300" y="3481388"/>
            <a:ext cx="5830888" cy="5414962"/>
          </a:xfrm>
          <a:prstGeom prst="rect">
            <a:avLst/>
          </a:prstGeom>
          <a:noFill/>
          <a:ln>
            <a:noFill/>
          </a:ln>
        </p:spPr>
        <p:txBody>
          <a:bodyPr anchorCtr="0" anchor="t" bIns="46500" lIns="93025" spcFirstLastPara="1" rIns="93025" wrap="square" tIns="46500">
            <a:noAutofit/>
          </a:bodyPr>
          <a:lstStyle/>
          <a:p>
            <a:pPr indent="0" lvl="0" marL="0" rtl="0" algn="l">
              <a:spcBef>
                <a:spcPts val="0"/>
              </a:spcBef>
              <a:spcAft>
                <a:spcPts val="0"/>
              </a:spcAft>
              <a:buNone/>
            </a:pPr>
            <a:r>
              <a:t/>
            </a:r>
            <a:endParaRPr/>
          </a:p>
        </p:txBody>
      </p:sp>
      <p:sp>
        <p:nvSpPr>
          <p:cNvPr id="417" name="Google Shape;417;p39:notes"/>
          <p:cNvSpPr txBox="1"/>
          <p:nvPr>
            <p:ph idx="12" type="sldNum"/>
          </p:nvPr>
        </p:nvSpPr>
        <p:spPr>
          <a:xfrm>
            <a:off x="3965575" y="8820150"/>
            <a:ext cx="3032125" cy="463550"/>
          </a:xfrm>
          <a:prstGeom prst="rect">
            <a:avLst/>
          </a:prstGeom>
          <a:noFill/>
          <a:ln>
            <a:noFill/>
          </a:ln>
        </p:spPr>
        <p:txBody>
          <a:bodyPr anchorCtr="0" anchor="b" bIns="46500" lIns="93025" spcFirstLastPara="1" rIns="93025" wrap="square" tIns="465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4: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183" name="Google Shape;183;p4: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0: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448" name="Google Shape;448;p40: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1: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453" name="Google Shape;453;p4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42: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461" name="Google Shape;461;p4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43: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468" name="Google Shape;468;p4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4: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473" name="Google Shape;473;p44: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45: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479" name="Google Shape;479;p45: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6: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485" name="Google Shape;485;p46: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47: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491" name="Google Shape;491;p47: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48: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497" name="Google Shape;497;p48: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49: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503" name="Google Shape;503;p49: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5: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191" name="Google Shape;191;p5: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50: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510" name="Google Shape;510;p50: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51: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515" name="Google Shape;515;p5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52: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526" name="Google Shape;526;p5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53: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537" name="Google Shape;537;p5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54: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543" name="Google Shape;543;p54: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55: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550" name="Google Shape;550;p55: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56: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556" name="Google Shape;556;p56: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57: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562" name="Google Shape;562;p57: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58: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568" name="Google Shape;568;p58: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59: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596" name="Google Shape;596;p59: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196" name="Google Shape;196;p6: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60: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08" name="Google Shape;608;p60: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61: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13" name="Google Shape;613;p6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6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9" name="Google Shape;619;p62:notes"/>
          <p:cNvSpPr txBox="1"/>
          <p:nvPr>
            <p:ph idx="1" type="body"/>
          </p:nvPr>
        </p:nvSpPr>
        <p:spPr>
          <a:xfrm>
            <a:off x="622300" y="3481388"/>
            <a:ext cx="5830888" cy="5414962"/>
          </a:xfrm>
          <a:prstGeom prst="rect">
            <a:avLst/>
          </a:prstGeom>
          <a:noFill/>
          <a:ln>
            <a:noFill/>
          </a:ln>
        </p:spPr>
        <p:txBody>
          <a:bodyPr anchorCtr="0" anchor="t" bIns="46500" lIns="93025" spcFirstLastPara="1" rIns="93025" wrap="square" tIns="46500">
            <a:noAutofit/>
          </a:bodyPr>
          <a:lstStyle/>
          <a:p>
            <a:pPr indent="0" lvl="0" marL="0" rtl="0" algn="l">
              <a:spcBef>
                <a:spcPts val="0"/>
              </a:spcBef>
              <a:spcAft>
                <a:spcPts val="0"/>
              </a:spcAft>
              <a:buNone/>
            </a:pPr>
            <a:r>
              <a:t/>
            </a:r>
            <a:endParaRPr/>
          </a:p>
        </p:txBody>
      </p:sp>
      <p:sp>
        <p:nvSpPr>
          <p:cNvPr id="620" name="Google Shape;620;p62:notes"/>
          <p:cNvSpPr txBox="1"/>
          <p:nvPr>
            <p:ph idx="12" type="sldNum"/>
          </p:nvPr>
        </p:nvSpPr>
        <p:spPr>
          <a:xfrm>
            <a:off x="3965575" y="8820150"/>
            <a:ext cx="3032125" cy="463550"/>
          </a:xfrm>
          <a:prstGeom prst="rect">
            <a:avLst/>
          </a:prstGeom>
          <a:noFill/>
          <a:ln>
            <a:noFill/>
          </a:ln>
        </p:spPr>
        <p:txBody>
          <a:bodyPr anchorCtr="0" anchor="b" bIns="46500" lIns="93025" spcFirstLastPara="1" rIns="93025" wrap="square" tIns="465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6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6" name="Google Shape;626;p63:notes"/>
          <p:cNvSpPr txBox="1"/>
          <p:nvPr>
            <p:ph idx="1" type="body"/>
          </p:nvPr>
        </p:nvSpPr>
        <p:spPr>
          <a:xfrm>
            <a:off x="622300" y="3481388"/>
            <a:ext cx="5830888" cy="5414962"/>
          </a:xfrm>
          <a:prstGeom prst="rect">
            <a:avLst/>
          </a:prstGeom>
          <a:noFill/>
          <a:ln>
            <a:noFill/>
          </a:ln>
        </p:spPr>
        <p:txBody>
          <a:bodyPr anchorCtr="0" anchor="t" bIns="46500" lIns="93025" spcFirstLastPara="1" rIns="93025" wrap="square" tIns="46500">
            <a:noAutofit/>
          </a:bodyPr>
          <a:lstStyle/>
          <a:p>
            <a:pPr indent="0" lvl="0" marL="0" rtl="0" algn="l">
              <a:spcBef>
                <a:spcPts val="0"/>
              </a:spcBef>
              <a:spcAft>
                <a:spcPts val="0"/>
              </a:spcAft>
              <a:buNone/>
            </a:pPr>
            <a:r>
              <a:t/>
            </a:r>
            <a:endParaRPr/>
          </a:p>
        </p:txBody>
      </p:sp>
      <p:sp>
        <p:nvSpPr>
          <p:cNvPr id="627" name="Google Shape;627;p63:notes"/>
          <p:cNvSpPr txBox="1"/>
          <p:nvPr>
            <p:ph idx="12" type="sldNum"/>
          </p:nvPr>
        </p:nvSpPr>
        <p:spPr>
          <a:xfrm>
            <a:off x="3965575" y="8820150"/>
            <a:ext cx="3032125" cy="463550"/>
          </a:xfrm>
          <a:prstGeom prst="rect">
            <a:avLst/>
          </a:prstGeom>
          <a:noFill/>
          <a:ln>
            <a:noFill/>
          </a:ln>
        </p:spPr>
        <p:txBody>
          <a:bodyPr anchorCtr="0" anchor="b" bIns="46500" lIns="93025" spcFirstLastPara="1" rIns="93025" wrap="square" tIns="465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64: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33" name="Google Shape;633;p64: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65: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39" name="Google Shape;639;p65: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66: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44" name="Google Shape;644;p66: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67: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49" name="Google Shape;649;p67: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68: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55" name="Google Shape;655;p68: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69: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61" name="Google Shape;661;p69: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7: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02" name="Google Shape;202;p7: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70: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75" name="Google Shape;675;p70: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71: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81" name="Google Shape;681;p7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72: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88" name="Google Shape;688;p7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73: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94" name="Google Shape;694;p7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74: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699" name="Google Shape;699;p74: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75: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04" name="Google Shape;704;p75: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76: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10" name="Google Shape;710;p76: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77: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15" name="Google Shape;715;p77: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78: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21" name="Google Shape;721;p78: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79: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27" name="Google Shape;727;p79: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8: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08" name="Google Shape;208;p8: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80: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33" name="Google Shape;733;p80: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81: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39" name="Google Shape;739;p8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82: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45" name="Google Shape;745;p8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83: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51" name="Google Shape;751;p8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84: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57" name="Google Shape;757;p84: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85: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63" name="Google Shape;763;p85: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86: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71" name="Google Shape;771;p86: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87: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77" name="Google Shape;777;p87: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88: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87" name="Google Shape;787;p88: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89: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93" name="Google Shape;793;p89: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214" name="Google Shape;214;p9: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90: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799" name="Google Shape;799;p90: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91: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04" name="Google Shape;804;p91: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92: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09" name="Google Shape;809;p92: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93: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15" name="Google Shape;815;p93: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94: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21" name="Google Shape;821;p94: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95: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26" name="Google Shape;826;p95: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96: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31" name="Google Shape;831;p96: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97: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36" name="Google Shape;836;p97:notes"/>
          <p:cNvSpPr txBox="1"/>
          <p:nvPr>
            <p:ph idx="1" type="body"/>
          </p:nvPr>
        </p:nvSpPr>
        <p:spPr>
          <a:xfrm>
            <a:off x="622300" y="3481388"/>
            <a:ext cx="5830888" cy="5414962"/>
          </a:xfrm>
          <a:prstGeom prst="rect">
            <a:avLst/>
          </a:prstGeom>
          <a:noFill/>
          <a:ln>
            <a:noFill/>
          </a:ln>
        </p:spPr>
        <p:txBody>
          <a:bodyPr anchorCtr="0" anchor="t" bIns="46500" lIns="93025" spcFirstLastPara="1" rIns="93025" wrap="square" tIns="46500">
            <a:noAutofit/>
          </a:bodyPr>
          <a:lstStyle/>
          <a:p>
            <a:pPr indent="0" lvl="0" marL="0" rtl="0" algn="l">
              <a:spcBef>
                <a:spcPts val="0"/>
              </a:spcBef>
              <a:spcAft>
                <a:spcPts val="0"/>
              </a:spcAft>
              <a:buNone/>
            </a:pPr>
            <a:r>
              <a:t/>
            </a:r>
            <a:endParaRPr/>
          </a:p>
        </p:txBody>
      </p:sp>
      <p:sp>
        <p:nvSpPr>
          <p:cNvPr id="837" name="Google Shape;837;p97:notes"/>
          <p:cNvSpPr txBox="1"/>
          <p:nvPr>
            <p:ph idx="12" type="sldNum"/>
          </p:nvPr>
        </p:nvSpPr>
        <p:spPr>
          <a:xfrm>
            <a:off x="3965575" y="8820150"/>
            <a:ext cx="3032125" cy="463550"/>
          </a:xfrm>
          <a:prstGeom prst="rect">
            <a:avLst/>
          </a:prstGeom>
          <a:noFill/>
          <a:ln>
            <a:noFill/>
          </a:ln>
        </p:spPr>
        <p:txBody>
          <a:bodyPr anchorCtr="0" anchor="b" bIns="46500" lIns="93025" spcFirstLastPara="1" rIns="93025" wrap="square" tIns="465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98: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42" name="Google Shape;842;p98: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99:notes"/>
          <p:cNvSpPr txBox="1"/>
          <p:nvPr>
            <p:ph idx="1" type="body"/>
          </p:nvPr>
        </p:nvSpPr>
        <p:spPr>
          <a:xfrm>
            <a:off x="622300" y="3481388"/>
            <a:ext cx="5830888" cy="5414962"/>
          </a:xfrm>
          <a:prstGeom prst="rect">
            <a:avLst/>
          </a:prstGeom>
        </p:spPr>
        <p:txBody>
          <a:bodyPr anchorCtr="0" anchor="t" bIns="46500" lIns="93025" spcFirstLastPara="1" rIns="93025" wrap="square" tIns="46500">
            <a:noAutofit/>
          </a:bodyPr>
          <a:lstStyle/>
          <a:p>
            <a:pPr indent="0" lvl="0" marL="0" rtl="0" algn="l">
              <a:spcBef>
                <a:spcPts val="360"/>
              </a:spcBef>
              <a:spcAft>
                <a:spcPts val="0"/>
              </a:spcAft>
              <a:buNone/>
            </a:pPr>
            <a:r>
              <a:t/>
            </a:r>
            <a:endParaRPr/>
          </a:p>
        </p:txBody>
      </p:sp>
      <p:sp>
        <p:nvSpPr>
          <p:cNvPr id="850" name="Google Shape;850;p99:notes"/>
          <p:cNvSpPr/>
          <p:nvPr>
            <p:ph idx="2" type="sldImg"/>
          </p:nvPr>
        </p:nvSpPr>
        <p:spPr>
          <a:xfrm>
            <a:off x="1462088" y="463550"/>
            <a:ext cx="3919537" cy="2940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11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 name="Google Shape;18;p1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560"/>
              </a:spcBef>
              <a:spcAft>
                <a:spcPts val="0"/>
              </a:spcAft>
              <a:buClr>
                <a:schemeClr val="lt1"/>
              </a:buClr>
              <a:buSzPts val="2800"/>
              <a:buFont typeface="Times New Roman"/>
              <a:buNone/>
              <a:defRPr/>
            </a:lvl1pPr>
            <a:lvl2pPr lvl="1" algn="ctr">
              <a:spcBef>
                <a:spcPts val="560"/>
              </a:spcBef>
              <a:spcAft>
                <a:spcPts val="0"/>
              </a:spcAft>
              <a:buClr>
                <a:schemeClr val="lt1"/>
              </a:buClr>
              <a:buSzPts val="2800"/>
              <a:buFont typeface="Times New Roman"/>
              <a:buNone/>
              <a:defRPr/>
            </a:lvl2pPr>
            <a:lvl3pPr lvl="2" algn="ctr">
              <a:spcBef>
                <a:spcPts val="560"/>
              </a:spcBef>
              <a:spcAft>
                <a:spcPts val="0"/>
              </a:spcAft>
              <a:buClr>
                <a:schemeClr val="lt1"/>
              </a:buClr>
              <a:buSzPts val="2800"/>
              <a:buFont typeface="Times New Roman"/>
              <a:buNone/>
              <a:defRPr/>
            </a:lvl3pPr>
            <a:lvl4pPr lvl="3" algn="ctr">
              <a:spcBef>
                <a:spcPts val="560"/>
              </a:spcBef>
              <a:spcAft>
                <a:spcPts val="0"/>
              </a:spcAft>
              <a:buClr>
                <a:schemeClr val="lt1"/>
              </a:buClr>
              <a:buSzPts val="2800"/>
              <a:buFont typeface="Times New Roman"/>
              <a:buNone/>
              <a:defRPr/>
            </a:lvl4pPr>
            <a:lvl5pPr lvl="4" algn="ctr">
              <a:spcBef>
                <a:spcPts val="560"/>
              </a:spcBef>
              <a:spcAft>
                <a:spcPts val="0"/>
              </a:spcAft>
              <a:buClr>
                <a:schemeClr val="lt1"/>
              </a:buClr>
              <a:buSzPts val="2800"/>
              <a:buFont typeface="Times New Roman"/>
              <a:buNone/>
              <a:defRPr/>
            </a:lvl5pPr>
            <a:lvl6pPr lvl="5" algn="ctr">
              <a:spcBef>
                <a:spcPts val="560"/>
              </a:spcBef>
              <a:spcAft>
                <a:spcPts val="0"/>
              </a:spcAft>
              <a:buClr>
                <a:schemeClr val="lt1"/>
              </a:buClr>
              <a:buSzPts val="2800"/>
              <a:buFont typeface="Times New Roman"/>
              <a:buNone/>
              <a:defRPr/>
            </a:lvl6pPr>
            <a:lvl7pPr lvl="6" algn="ctr">
              <a:spcBef>
                <a:spcPts val="560"/>
              </a:spcBef>
              <a:spcAft>
                <a:spcPts val="0"/>
              </a:spcAft>
              <a:buClr>
                <a:schemeClr val="lt1"/>
              </a:buClr>
              <a:buSzPts val="2800"/>
              <a:buFont typeface="Times New Roman"/>
              <a:buNone/>
              <a:defRPr/>
            </a:lvl7pPr>
            <a:lvl8pPr lvl="7" algn="ctr">
              <a:spcBef>
                <a:spcPts val="560"/>
              </a:spcBef>
              <a:spcAft>
                <a:spcPts val="0"/>
              </a:spcAft>
              <a:buClr>
                <a:schemeClr val="lt1"/>
              </a:buClr>
              <a:buSzPts val="2800"/>
              <a:buFont typeface="Times New Roman"/>
              <a:buNone/>
              <a:defRPr/>
            </a:lvl8pPr>
            <a:lvl9pPr lvl="8" algn="ctr">
              <a:spcBef>
                <a:spcPts val="560"/>
              </a:spcBef>
              <a:spcAft>
                <a:spcPts val="0"/>
              </a:spcAft>
              <a:buClr>
                <a:schemeClr val="lt1"/>
              </a:buClr>
              <a:buSzPts val="2800"/>
              <a:buFont typeface="Times New Roman"/>
              <a:buNone/>
              <a:defRPr/>
            </a:lvl9pPr>
          </a:lstStyle>
          <a:p/>
        </p:txBody>
      </p:sp>
      <p:sp>
        <p:nvSpPr>
          <p:cNvPr id="19" name="Google Shape;19;p11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1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1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24"/>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5" name="Google Shape;75;p124"/>
          <p:cNvSpPr txBox="1"/>
          <p:nvPr>
            <p:ph idx="1" type="body"/>
          </p:nvPr>
        </p:nvSpPr>
        <p:spPr>
          <a:xfrm rot="5400000">
            <a:off x="2552700" y="342900"/>
            <a:ext cx="4038600" cy="8686800"/>
          </a:xfrm>
          <a:prstGeom prst="rect">
            <a:avLst/>
          </a:prstGeom>
          <a:noFill/>
          <a:ln>
            <a:noFill/>
          </a:ln>
        </p:spPr>
        <p:txBody>
          <a:bodyPr anchorCtr="0" anchor="t" bIns="45700" lIns="91425" spcFirstLastPara="1" rIns="91425" wrap="square" tIns="45700">
            <a:noAutofit/>
          </a:bodyPr>
          <a:lstStyle>
            <a:lvl1pPr indent="-228600" lvl="0" marL="457200" algn="ctr">
              <a:spcBef>
                <a:spcPts val="360"/>
              </a:spcBef>
              <a:spcAft>
                <a:spcPts val="0"/>
              </a:spcAft>
              <a:buSzPts val="1400"/>
              <a:buNone/>
              <a:defRPr/>
            </a:lvl1pPr>
            <a:lvl2pPr indent="-228600" lvl="1" marL="914400" algn="ctr">
              <a:spcBef>
                <a:spcPts val="360"/>
              </a:spcBef>
              <a:spcAft>
                <a:spcPts val="0"/>
              </a:spcAft>
              <a:buSzPts val="1400"/>
              <a:buNone/>
              <a:defRPr/>
            </a:lvl2pPr>
            <a:lvl3pPr indent="-228600" lvl="2" marL="1371600" algn="ctr">
              <a:spcBef>
                <a:spcPts val="360"/>
              </a:spcBef>
              <a:spcAft>
                <a:spcPts val="0"/>
              </a:spcAft>
              <a:buSzPts val="1400"/>
              <a:buNone/>
              <a:defRPr/>
            </a:lvl3pPr>
            <a:lvl4pPr indent="-228600" lvl="3" marL="1828800" algn="ctr">
              <a:spcBef>
                <a:spcPts val="360"/>
              </a:spcBef>
              <a:spcAft>
                <a:spcPts val="0"/>
              </a:spcAft>
              <a:buSzPts val="1400"/>
              <a:buNone/>
              <a:defRPr/>
            </a:lvl4pPr>
            <a:lvl5pPr indent="-228600" lvl="4" marL="2286000" algn="ctr">
              <a:spcBef>
                <a:spcPts val="360"/>
              </a:spcBef>
              <a:spcAft>
                <a:spcPts val="0"/>
              </a:spcAft>
              <a:buSzPts val="1400"/>
              <a:buNone/>
              <a:defRPr/>
            </a:lvl5pPr>
            <a:lvl6pPr indent="-228600" lvl="5" marL="2743200" algn="ctr">
              <a:spcBef>
                <a:spcPts val="360"/>
              </a:spcBef>
              <a:spcAft>
                <a:spcPts val="0"/>
              </a:spcAft>
              <a:buSzPts val="1400"/>
              <a:buNone/>
              <a:defRPr/>
            </a:lvl6pPr>
            <a:lvl7pPr indent="-228600" lvl="6" marL="3200400" algn="ctr">
              <a:spcBef>
                <a:spcPts val="360"/>
              </a:spcBef>
              <a:spcAft>
                <a:spcPts val="0"/>
              </a:spcAft>
              <a:buSzPts val="1400"/>
              <a:buNone/>
              <a:defRPr/>
            </a:lvl7pPr>
            <a:lvl8pPr indent="-228600" lvl="7" marL="3657600" algn="ctr">
              <a:spcBef>
                <a:spcPts val="360"/>
              </a:spcBef>
              <a:spcAft>
                <a:spcPts val="0"/>
              </a:spcAft>
              <a:buSzPts val="1400"/>
              <a:buNone/>
              <a:defRPr/>
            </a:lvl8pPr>
            <a:lvl9pPr indent="-228600" lvl="8" marL="4114800" algn="ctr">
              <a:spcBef>
                <a:spcPts val="360"/>
              </a:spcBef>
              <a:spcAft>
                <a:spcPts val="0"/>
              </a:spcAft>
              <a:buSzPts val="1400"/>
              <a:buNone/>
              <a:defRPr/>
            </a:lvl9pPr>
          </a:lstStyle>
          <a:p/>
        </p:txBody>
      </p:sp>
      <p:sp>
        <p:nvSpPr>
          <p:cNvPr id="76" name="Google Shape;76;p12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2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25"/>
          <p:cNvSpPr txBox="1"/>
          <p:nvPr>
            <p:ph type="title"/>
          </p:nvPr>
        </p:nvSpPr>
        <p:spPr>
          <a:xfrm rot="5400000">
            <a:off x="4629150" y="2419350"/>
            <a:ext cx="6400800" cy="2171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1" name="Google Shape;81;p125"/>
          <p:cNvSpPr txBox="1"/>
          <p:nvPr>
            <p:ph idx="1" type="body"/>
          </p:nvPr>
        </p:nvSpPr>
        <p:spPr>
          <a:xfrm rot="5400000">
            <a:off x="209550" y="323850"/>
            <a:ext cx="6400800" cy="6362700"/>
          </a:xfrm>
          <a:prstGeom prst="rect">
            <a:avLst/>
          </a:prstGeom>
          <a:noFill/>
          <a:ln>
            <a:noFill/>
          </a:ln>
        </p:spPr>
        <p:txBody>
          <a:bodyPr anchorCtr="0" anchor="t" bIns="45700" lIns="91425" spcFirstLastPara="1" rIns="91425" wrap="square" tIns="45700">
            <a:noAutofit/>
          </a:bodyPr>
          <a:lstStyle>
            <a:lvl1pPr indent="-228600" lvl="0" marL="457200" algn="ctr">
              <a:spcBef>
                <a:spcPts val="360"/>
              </a:spcBef>
              <a:spcAft>
                <a:spcPts val="0"/>
              </a:spcAft>
              <a:buSzPts val="1400"/>
              <a:buNone/>
              <a:defRPr/>
            </a:lvl1pPr>
            <a:lvl2pPr indent="-228600" lvl="1" marL="914400" algn="ctr">
              <a:spcBef>
                <a:spcPts val="360"/>
              </a:spcBef>
              <a:spcAft>
                <a:spcPts val="0"/>
              </a:spcAft>
              <a:buSzPts val="1400"/>
              <a:buNone/>
              <a:defRPr/>
            </a:lvl2pPr>
            <a:lvl3pPr indent="-228600" lvl="2" marL="1371600" algn="ctr">
              <a:spcBef>
                <a:spcPts val="360"/>
              </a:spcBef>
              <a:spcAft>
                <a:spcPts val="0"/>
              </a:spcAft>
              <a:buSzPts val="1400"/>
              <a:buNone/>
              <a:defRPr/>
            </a:lvl3pPr>
            <a:lvl4pPr indent="-228600" lvl="3" marL="1828800" algn="ctr">
              <a:spcBef>
                <a:spcPts val="360"/>
              </a:spcBef>
              <a:spcAft>
                <a:spcPts val="0"/>
              </a:spcAft>
              <a:buSzPts val="1400"/>
              <a:buNone/>
              <a:defRPr/>
            </a:lvl4pPr>
            <a:lvl5pPr indent="-228600" lvl="4" marL="2286000" algn="ctr">
              <a:spcBef>
                <a:spcPts val="360"/>
              </a:spcBef>
              <a:spcAft>
                <a:spcPts val="0"/>
              </a:spcAft>
              <a:buSzPts val="1400"/>
              <a:buNone/>
              <a:defRPr/>
            </a:lvl5pPr>
            <a:lvl6pPr indent="-228600" lvl="5" marL="2743200" algn="ctr">
              <a:spcBef>
                <a:spcPts val="360"/>
              </a:spcBef>
              <a:spcAft>
                <a:spcPts val="0"/>
              </a:spcAft>
              <a:buSzPts val="1400"/>
              <a:buNone/>
              <a:defRPr/>
            </a:lvl6pPr>
            <a:lvl7pPr indent="-228600" lvl="6" marL="3200400" algn="ctr">
              <a:spcBef>
                <a:spcPts val="360"/>
              </a:spcBef>
              <a:spcAft>
                <a:spcPts val="0"/>
              </a:spcAft>
              <a:buSzPts val="1400"/>
              <a:buNone/>
              <a:defRPr/>
            </a:lvl7pPr>
            <a:lvl8pPr indent="-228600" lvl="7" marL="3657600" algn="ctr">
              <a:spcBef>
                <a:spcPts val="360"/>
              </a:spcBef>
              <a:spcAft>
                <a:spcPts val="0"/>
              </a:spcAft>
              <a:buSzPts val="1400"/>
              <a:buNone/>
              <a:defRPr/>
            </a:lvl8pPr>
            <a:lvl9pPr indent="-228600" lvl="8" marL="4114800" algn="ctr">
              <a:spcBef>
                <a:spcPts val="360"/>
              </a:spcBef>
              <a:spcAft>
                <a:spcPts val="0"/>
              </a:spcAft>
              <a:buSzPts val="1400"/>
              <a:buNone/>
              <a:defRPr/>
            </a:lvl9pPr>
          </a:lstStyle>
          <a:p/>
        </p:txBody>
      </p:sp>
      <p:sp>
        <p:nvSpPr>
          <p:cNvPr id="82" name="Google Shape;82;p12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2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2" name="Shape 92"/>
        <p:cNvGrpSpPr/>
        <p:nvPr/>
      </p:nvGrpSpPr>
      <p:grpSpPr>
        <a:xfrm>
          <a:off x="0" y="0"/>
          <a:ext cx="0" cy="0"/>
          <a:chOff x="0" y="0"/>
          <a:chExt cx="0" cy="0"/>
        </a:xfrm>
      </p:grpSpPr>
      <p:sp>
        <p:nvSpPr>
          <p:cNvPr id="93" name="Google Shape;93;p12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2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spcBef>
                <a:spcPts val="600"/>
              </a:spcBef>
              <a:spcAft>
                <a:spcPts val="0"/>
              </a:spcAft>
              <a:buClr>
                <a:schemeClr val="lt1"/>
              </a:buClr>
              <a:buSzPts val="3000"/>
              <a:buFont typeface="Times New Roman"/>
              <a:buNone/>
              <a:defRPr b="0" i="0" sz="3000" u="none" cap="none" strike="noStrike">
                <a:solidFill>
                  <a:schemeClr val="lt1"/>
                </a:solidFill>
                <a:latin typeface="Times New Roman"/>
                <a:ea typeface="Times New Roman"/>
                <a:cs typeface="Times New Roman"/>
                <a:sym typeface="Times New Roman"/>
              </a:defRPr>
            </a:lvl1pPr>
            <a:lvl2pPr lvl="1" marR="0" rtl="0" algn="ctr">
              <a:spcBef>
                <a:spcPts val="560"/>
              </a:spcBef>
              <a:spcAft>
                <a:spcPts val="0"/>
              </a:spcAft>
              <a:buClr>
                <a:schemeClr val="lt1"/>
              </a:buClr>
              <a:buSzPts val="2800"/>
              <a:buFont typeface="Times New Roman"/>
              <a:buNone/>
              <a:defRPr b="0" i="0" sz="2800" u="none" cap="none" strike="noStrike">
                <a:solidFill>
                  <a:schemeClr val="lt1"/>
                </a:solidFill>
                <a:latin typeface="Times New Roman"/>
                <a:ea typeface="Times New Roman"/>
                <a:cs typeface="Times New Roman"/>
                <a:sym typeface="Times New Roman"/>
              </a:defRPr>
            </a:lvl2pPr>
            <a:lvl3pPr lvl="2" marR="0" rtl="0" algn="ctr">
              <a:spcBef>
                <a:spcPts val="480"/>
              </a:spcBef>
              <a:spcAft>
                <a:spcPts val="0"/>
              </a:spcAft>
              <a:buClr>
                <a:schemeClr val="lt1"/>
              </a:buClr>
              <a:buSzPts val="2400"/>
              <a:buFont typeface="Times New Roman"/>
              <a:buNone/>
              <a:defRPr b="0" i="0" sz="2400" u="none" cap="none" strike="noStrike">
                <a:solidFill>
                  <a:schemeClr val="lt1"/>
                </a:solidFill>
                <a:latin typeface="Times New Roman"/>
                <a:ea typeface="Times New Roman"/>
                <a:cs typeface="Times New Roman"/>
                <a:sym typeface="Times New Roman"/>
              </a:defRPr>
            </a:lvl3pPr>
            <a:lvl4pPr lvl="3" marR="0" rtl="0" algn="ctr">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4pPr>
            <a:lvl5pPr lvl="4" marR="0" rtl="0" algn="ctr">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5pPr>
            <a:lvl6pPr lvl="5" marR="0" rtl="0" algn="ctr">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6pPr>
            <a:lvl7pPr lvl="6" marR="0" rtl="0" algn="ctr">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7pPr>
            <a:lvl8pPr lvl="7" marR="0" rtl="0" algn="ctr">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8pPr>
            <a:lvl9pPr lvl="8" marR="0" rtl="0" algn="ctr">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9pPr>
          </a:lstStyle>
          <a:p/>
        </p:txBody>
      </p:sp>
      <p:sp>
        <p:nvSpPr>
          <p:cNvPr id="95" name="Google Shape;95;p12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2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2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 name="Shape 98"/>
        <p:cNvGrpSpPr/>
        <p:nvPr/>
      </p:nvGrpSpPr>
      <p:grpSpPr>
        <a:xfrm>
          <a:off x="0" y="0"/>
          <a:ext cx="0" cy="0"/>
          <a:chOff x="0" y="0"/>
          <a:chExt cx="0" cy="0"/>
        </a:xfrm>
      </p:grpSpPr>
      <p:sp>
        <p:nvSpPr>
          <p:cNvPr id="99" name="Google Shape;99;p128"/>
          <p:cNvSpPr txBox="1"/>
          <p:nvPr>
            <p:ph type="title"/>
          </p:nvPr>
        </p:nvSpPr>
        <p:spPr>
          <a:xfrm>
            <a:off x="533400" y="304800"/>
            <a:ext cx="8229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2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19100" lvl="0" marL="457200" marR="0" rtl="0" algn="l">
              <a:spcBef>
                <a:spcPts val="600"/>
              </a:spcBef>
              <a:spcAft>
                <a:spcPts val="0"/>
              </a:spcAft>
              <a:buClr>
                <a:schemeClr val="lt1"/>
              </a:buClr>
              <a:buSzPts val="3000"/>
              <a:buFont typeface="Times New Roman"/>
              <a:buChar char="•"/>
              <a:defRPr b="0" i="0" sz="3000" u="none" cap="none" strike="noStrike">
                <a:solidFill>
                  <a:schemeClr val="lt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l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101" name="Google Shape;101;p128"/>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28"/>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2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4" name="Shape 104"/>
        <p:cNvGrpSpPr/>
        <p:nvPr/>
      </p:nvGrpSpPr>
      <p:grpSpPr>
        <a:xfrm>
          <a:off x="0" y="0"/>
          <a:ext cx="0" cy="0"/>
          <a:chOff x="0" y="0"/>
          <a:chExt cx="0" cy="0"/>
        </a:xfrm>
      </p:grpSpPr>
      <p:sp>
        <p:nvSpPr>
          <p:cNvPr id="105" name="Google Shape;105;p12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2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1pPr>
            <a:lvl2pPr indent="-228600" lvl="1" marL="914400" marR="0" rtl="0" algn="l">
              <a:spcBef>
                <a:spcPts val="360"/>
              </a:spcBef>
              <a:spcAft>
                <a:spcPts val="0"/>
              </a:spcAft>
              <a:buClr>
                <a:schemeClr val="lt1"/>
              </a:buClr>
              <a:buSzPts val="1800"/>
              <a:buFont typeface="Times New Roman"/>
              <a:buNone/>
              <a:defRPr b="0" i="0" sz="1800" u="none" cap="none" strike="noStrike">
                <a:solidFill>
                  <a:schemeClr val="lt1"/>
                </a:solidFill>
                <a:latin typeface="Times New Roman"/>
                <a:ea typeface="Times New Roman"/>
                <a:cs typeface="Times New Roman"/>
                <a:sym typeface="Times New Roman"/>
              </a:defRPr>
            </a:lvl2pPr>
            <a:lvl3pPr indent="-228600" lvl="2" marL="1371600" marR="0" rtl="0" algn="l">
              <a:spcBef>
                <a:spcPts val="320"/>
              </a:spcBef>
              <a:spcAft>
                <a:spcPts val="0"/>
              </a:spcAft>
              <a:buClr>
                <a:schemeClr val="lt1"/>
              </a:buClr>
              <a:buSzPts val="1600"/>
              <a:buFont typeface="Times New Roman"/>
              <a:buNone/>
              <a:defRPr b="0" i="0" sz="1600" u="none" cap="none" strike="noStrike">
                <a:solidFill>
                  <a:schemeClr val="lt1"/>
                </a:solidFill>
                <a:latin typeface="Times New Roman"/>
                <a:ea typeface="Times New Roman"/>
                <a:cs typeface="Times New Roman"/>
                <a:sym typeface="Times New Roman"/>
              </a:defRPr>
            </a:lvl3pPr>
            <a:lvl4pPr indent="-228600" lvl="3" marL="1828800" marR="0" rtl="0" algn="l">
              <a:spcBef>
                <a:spcPts val="280"/>
              </a:spcBef>
              <a:spcAft>
                <a:spcPts val="0"/>
              </a:spcAft>
              <a:buClr>
                <a:schemeClr val="lt1"/>
              </a:buClr>
              <a:buSzPts val="1400"/>
              <a:buFont typeface="Times New Roman"/>
              <a:buNone/>
              <a:defRPr b="0" i="0" sz="1400" u="none" cap="none" strike="noStrike">
                <a:solidFill>
                  <a:schemeClr val="lt1"/>
                </a:solidFill>
                <a:latin typeface="Times New Roman"/>
                <a:ea typeface="Times New Roman"/>
                <a:cs typeface="Times New Roman"/>
                <a:sym typeface="Times New Roman"/>
              </a:defRPr>
            </a:lvl4pPr>
            <a:lvl5pPr indent="-228600" lvl="4" marL="2286000" marR="0" rtl="0" algn="l">
              <a:spcBef>
                <a:spcPts val="280"/>
              </a:spcBef>
              <a:spcAft>
                <a:spcPts val="0"/>
              </a:spcAft>
              <a:buClr>
                <a:schemeClr val="lt1"/>
              </a:buClr>
              <a:buSzPts val="1400"/>
              <a:buFont typeface="Times New Roman"/>
              <a:buNone/>
              <a:defRPr b="0" i="0" sz="1400" u="none" cap="none" strike="noStrike">
                <a:solidFill>
                  <a:schemeClr val="lt1"/>
                </a:solidFill>
                <a:latin typeface="Times New Roman"/>
                <a:ea typeface="Times New Roman"/>
                <a:cs typeface="Times New Roman"/>
                <a:sym typeface="Times New Roman"/>
              </a:defRPr>
            </a:lvl5pPr>
            <a:lvl6pPr indent="-228600" lvl="5" marL="2743200" marR="0" rtl="0" algn="l">
              <a:spcBef>
                <a:spcPts val="280"/>
              </a:spcBef>
              <a:spcAft>
                <a:spcPts val="0"/>
              </a:spcAft>
              <a:buClr>
                <a:schemeClr val="lt1"/>
              </a:buClr>
              <a:buSzPts val="1400"/>
              <a:buFont typeface="Times New Roman"/>
              <a:buNone/>
              <a:defRPr b="0" i="0" sz="1400" u="none" cap="none" strike="noStrike">
                <a:solidFill>
                  <a:schemeClr val="lt1"/>
                </a:solidFill>
                <a:latin typeface="Times New Roman"/>
                <a:ea typeface="Times New Roman"/>
                <a:cs typeface="Times New Roman"/>
                <a:sym typeface="Times New Roman"/>
              </a:defRPr>
            </a:lvl6pPr>
            <a:lvl7pPr indent="-228600" lvl="6" marL="3200400" marR="0" rtl="0" algn="l">
              <a:spcBef>
                <a:spcPts val="280"/>
              </a:spcBef>
              <a:spcAft>
                <a:spcPts val="0"/>
              </a:spcAft>
              <a:buClr>
                <a:schemeClr val="lt1"/>
              </a:buClr>
              <a:buSzPts val="1400"/>
              <a:buFont typeface="Times New Roman"/>
              <a:buNone/>
              <a:defRPr b="0" i="0" sz="1400" u="none" cap="none" strike="noStrike">
                <a:solidFill>
                  <a:schemeClr val="lt1"/>
                </a:solidFill>
                <a:latin typeface="Times New Roman"/>
                <a:ea typeface="Times New Roman"/>
                <a:cs typeface="Times New Roman"/>
                <a:sym typeface="Times New Roman"/>
              </a:defRPr>
            </a:lvl7pPr>
            <a:lvl8pPr indent="-228600" lvl="7" marL="3657600" marR="0" rtl="0" algn="l">
              <a:spcBef>
                <a:spcPts val="280"/>
              </a:spcBef>
              <a:spcAft>
                <a:spcPts val="0"/>
              </a:spcAft>
              <a:buClr>
                <a:schemeClr val="lt1"/>
              </a:buClr>
              <a:buSzPts val="1400"/>
              <a:buFont typeface="Times New Roman"/>
              <a:buNone/>
              <a:defRPr b="0" i="0" sz="1400" u="none" cap="none" strike="noStrike">
                <a:solidFill>
                  <a:schemeClr val="lt1"/>
                </a:solidFill>
                <a:latin typeface="Times New Roman"/>
                <a:ea typeface="Times New Roman"/>
                <a:cs typeface="Times New Roman"/>
                <a:sym typeface="Times New Roman"/>
              </a:defRPr>
            </a:lvl8pPr>
            <a:lvl9pPr indent="-228600" lvl="8" marL="4114800" marR="0" rtl="0" algn="l">
              <a:spcBef>
                <a:spcPts val="280"/>
              </a:spcBef>
              <a:spcAft>
                <a:spcPts val="0"/>
              </a:spcAft>
              <a:buClr>
                <a:schemeClr val="lt1"/>
              </a:buClr>
              <a:buSzPts val="1400"/>
              <a:buFont typeface="Times New Roman"/>
              <a:buNone/>
              <a:defRPr b="0" i="0" sz="1400" u="none" cap="none" strike="noStrike">
                <a:solidFill>
                  <a:schemeClr val="lt1"/>
                </a:solidFill>
                <a:latin typeface="Times New Roman"/>
                <a:ea typeface="Times New Roman"/>
                <a:cs typeface="Times New Roman"/>
                <a:sym typeface="Times New Roman"/>
              </a:defRPr>
            </a:lvl9pPr>
          </a:lstStyle>
          <a:p/>
        </p:txBody>
      </p:sp>
      <p:sp>
        <p:nvSpPr>
          <p:cNvPr id="107" name="Google Shape;107;p12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2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2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0" name="Shape 110"/>
        <p:cNvGrpSpPr/>
        <p:nvPr/>
      </p:nvGrpSpPr>
      <p:grpSpPr>
        <a:xfrm>
          <a:off x="0" y="0"/>
          <a:ext cx="0" cy="0"/>
          <a:chOff x="0" y="0"/>
          <a:chExt cx="0" cy="0"/>
        </a:xfrm>
      </p:grpSpPr>
      <p:sp>
        <p:nvSpPr>
          <p:cNvPr id="111" name="Google Shape;111;p130"/>
          <p:cNvSpPr txBox="1"/>
          <p:nvPr>
            <p:ph type="title"/>
          </p:nvPr>
        </p:nvSpPr>
        <p:spPr>
          <a:xfrm>
            <a:off x="533400" y="304800"/>
            <a:ext cx="8229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3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l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1pPr>
            <a:lvl2pPr indent="-381000" lvl="1" marL="914400" marR="0" rtl="0" algn="l">
              <a:spcBef>
                <a:spcPts val="48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2pPr>
            <a:lvl3pPr indent="-355600" lvl="2" marL="1371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3pPr>
            <a:lvl4pPr indent="-342900" lvl="3" marL="18288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4pPr>
            <a:lvl5pPr indent="-342900" lvl="4" marL="22860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5pPr>
            <a:lvl6pPr indent="-342900" lvl="5" marL="27432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6pPr>
            <a:lvl7pPr indent="-342900" lvl="6" marL="32004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7pPr>
            <a:lvl8pPr indent="-342900" lvl="7" marL="36576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8pPr>
            <a:lvl9pPr indent="-342900" lvl="8" marL="41148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9pPr>
          </a:lstStyle>
          <a:p/>
        </p:txBody>
      </p:sp>
      <p:sp>
        <p:nvSpPr>
          <p:cNvPr id="113" name="Google Shape;113;p13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l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1pPr>
            <a:lvl2pPr indent="-381000" lvl="1" marL="914400" marR="0" rtl="0" algn="l">
              <a:spcBef>
                <a:spcPts val="48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2pPr>
            <a:lvl3pPr indent="-355600" lvl="2" marL="1371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3pPr>
            <a:lvl4pPr indent="-342900" lvl="3" marL="18288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4pPr>
            <a:lvl5pPr indent="-342900" lvl="4" marL="22860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5pPr>
            <a:lvl6pPr indent="-342900" lvl="5" marL="27432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6pPr>
            <a:lvl7pPr indent="-342900" lvl="6" marL="32004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7pPr>
            <a:lvl8pPr indent="-342900" lvl="7" marL="36576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8pPr>
            <a:lvl9pPr indent="-342900" lvl="8" marL="41148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9pPr>
          </a:lstStyle>
          <a:p/>
        </p:txBody>
      </p:sp>
      <p:sp>
        <p:nvSpPr>
          <p:cNvPr id="114" name="Google Shape;114;p13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13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3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7" name="Shape 117"/>
        <p:cNvGrpSpPr/>
        <p:nvPr/>
      </p:nvGrpSpPr>
      <p:grpSpPr>
        <a:xfrm>
          <a:off x="0" y="0"/>
          <a:ext cx="0" cy="0"/>
          <a:chOff x="0" y="0"/>
          <a:chExt cx="0" cy="0"/>
        </a:xfrm>
      </p:grpSpPr>
      <p:sp>
        <p:nvSpPr>
          <p:cNvPr id="118" name="Google Shape;118;p1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3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lt1"/>
              </a:buClr>
              <a:buSzPts val="2400"/>
              <a:buFont typeface="Times New Roman"/>
              <a:buNone/>
              <a:defRPr b="1" i="0" sz="2400" u="none" cap="none" strike="noStrike">
                <a:solidFill>
                  <a:schemeClr val="lt1"/>
                </a:solidFill>
                <a:latin typeface="Times New Roman"/>
                <a:ea typeface="Times New Roman"/>
                <a:cs typeface="Times New Roman"/>
                <a:sym typeface="Times New Roman"/>
              </a:defRPr>
            </a:lvl1pPr>
            <a:lvl2pPr indent="-228600" lvl="1" marL="914400" marR="0" rtl="0" algn="l">
              <a:spcBef>
                <a:spcPts val="400"/>
              </a:spcBef>
              <a:spcAft>
                <a:spcPts val="0"/>
              </a:spcAft>
              <a:buClr>
                <a:schemeClr val="lt1"/>
              </a:buClr>
              <a:buSzPts val="2000"/>
              <a:buFont typeface="Times New Roman"/>
              <a:buNone/>
              <a:defRPr b="1" i="0" sz="2000" u="none" cap="none" strike="noStrike">
                <a:solidFill>
                  <a:schemeClr val="lt1"/>
                </a:solidFill>
                <a:latin typeface="Times New Roman"/>
                <a:ea typeface="Times New Roman"/>
                <a:cs typeface="Times New Roman"/>
                <a:sym typeface="Times New Roman"/>
              </a:defRPr>
            </a:lvl2pPr>
            <a:lvl3pPr indent="-228600" lvl="2" marL="1371600" marR="0" rtl="0" algn="l">
              <a:spcBef>
                <a:spcPts val="360"/>
              </a:spcBef>
              <a:spcAft>
                <a:spcPts val="0"/>
              </a:spcAft>
              <a:buClr>
                <a:schemeClr val="lt1"/>
              </a:buClr>
              <a:buSzPts val="1800"/>
              <a:buFont typeface="Times New Roman"/>
              <a:buNone/>
              <a:defRPr b="1" i="0" sz="1800" u="none" cap="none" strike="noStrike">
                <a:solidFill>
                  <a:schemeClr val="lt1"/>
                </a:solidFill>
                <a:latin typeface="Times New Roman"/>
                <a:ea typeface="Times New Roman"/>
                <a:cs typeface="Times New Roman"/>
                <a:sym typeface="Times New Roman"/>
              </a:defRPr>
            </a:lvl3pPr>
            <a:lvl4pPr indent="-228600" lvl="3" marL="18288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4pPr>
            <a:lvl5pPr indent="-228600" lvl="4" marL="22860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5pPr>
            <a:lvl6pPr indent="-228600" lvl="5" marL="27432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6pPr>
            <a:lvl7pPr indent="-228600" lvl="6" marL="32004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7pPr>
            <a:lvl8pPr indent="-228600" lvl="7" marL="36576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8pPr>
            <a:lvl9pPr indent="-228600" lvl="8" marL="41148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9pPr>
          </a:lstStyle>
          <a:p/>
        </p:txBody>
      </p:sp>
      <p:sp>
        <p:nvSpPr>
          <p:cNvPr id="120" name="Google Shape;120;p13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1pPr>
            <a:lvl2pPr indent="-355600" lvl="1" marL="914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2pPr>
            <a:lvl3pPr indent="-342900" lvl="2" marL="13716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3pPr>
            <a:lvl4pPr indent="-330200" lvl="3" marL="18288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4pPr>
            <a:lvl5pPr indent="-330200" lvl="4" marL="22860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5pPr>
            <a:lvl6pPr indent="-330200" lvl="5" marL="27432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6pPr>
            <a:lvl7pPr indent="-330200" lvl="6" marL="32004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7pPr>
            <a:lvl8pPr indent="-330200" lvl="7" marL="36576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8pPr>
            <a:lvl9pPr indent="-330200" lvl="8" marL="41148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9pPr>
          </a:lstStyle>
          <a:p/>
        </p:txBody>
      </p:sp>
      <p:sp>
        <p:nvSpPr>
          <p:cNvPr id="121" name="Google Shape;121;p13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lt1"/>
              </a:buClr>
              <a:buSzPts val="2400"/>
              <a:buFont typeface="Times New Roman"/>
              <a:buNone/>
              <a:defRPr b="1" i="0" sz="2400" u="none" cap="none" strike="noStrike">
                <a:solidFill>
                  <a:schemeClr val="lt1"/>
                </a:solidFill>
                <a:latin typeface="Times New Roman"/>
                <a:ea typeface="Times New Roman"/>
                <a:cs typeface="Times New Roman"/>
                <a:sym typeface="Times New Roman"/>
              </a:defRPr>
            </a:lvl1pPr>
            <a:lvl2pPr indent="-228600" lvl="1" marL="914400" marR="0" rtl="0" algn="l">
              <a:spcBef>
                <a:spcPts val="400"/>
              </a:spcBef>
              <a:spcAft>
                <a:spcPts val="0"/>
              </a:spcAft>
              <a:buClr>
                <a:schemeClr val="lt1"/>
              </a:buClr>
              <a:buSzPts val="2000"/>
              <a:buFont typeface="Times New Roman"/>
              <a:buNone/>
              <a:defRPr b="1" i="0" sz="2000" u="none" cap="none" strike="noStrike">
                <a:solidFill>
                  <a:schemeClr val="lt1"/>
                </a:solidFill>
                <a:latin typeface="Times New Roman"/>
                <a:ea typeface="Times New Roman"/>
                <a:cs typeface="Times New Roman"/>
                <a:sym typeface="Times New Roman"/>
              </a:defRPr>
            </a:lvl2pPr>
            <a:lvl3pPr indent="-228600" lvl="2" marL="1371600" marR="0" rtl="0" algn="l">
              <a:spcBef>
                <a:spcPts val="360"/>
              </a:spcBef>
              <a:spcAft>
                <a:spcPts val="0"/>
              </a:spcAft>
              <a:buClr>
                <a:schemeClr val="lt1"/>
              </a:buClr>
              <a:buSzPts val="1800"/>
              <a:buFont typeface="Times New Roman"/>
              <a:buNone/>
              <a:defRPr b="1" i="0" sz="1800" u="none" cap="none" strike="noStrike">
                <a:solidFill>
                  <a:schemeClr val="lt1"/>
                </a:solidFill>
                <a:latin typeface="Times New Roman"/>
                <a:ea typeface="Times New Roman"/>
                <a:cs typeface="Times New Roman"/>
                <a:sym typeface="Times New Roman"/>
              </a:defRPr>
            </a:lvl3pPr>
            <a:lvl4pPr indent="-228600" lvl="3" marL="18288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4pPr>
            <a:lvl5pPr indent="-228600" lvl="4" marL="22860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5pPr>
            <a:lvl6pPr indent="-228600" lvl="5" marL="27432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6pPr>
            <a:lvl7pPr indent="-228600" lvl="6" marL="32004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7pPr>
            <a:lvl8pPr indent="-228600" lvl="7" marL="36576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8pPr>
            <a:lvl9pPr indent="-228600" lvl="8" marL="4114800" marR="0" rtl="0" algn="l">
              <a:spcBef>
                <a:spcPts val="320"/>
              </a:spcBef>
              <a:spcAft>
                <a:spcPts val="0"/>
              </a:spcAft>
              <a:buClr>
                <a:schemeClr val="lt1"/>
              </a:buClr>
              <a:buSzPts val="1600"/>
              <a:buFont typeface="Times New Roman"/>
              <a:buNone/>
              <a:defRPr b="1" i="0" sz="1600" u="none" cap="none" strike="noStrike">
                <a:solidFill>
                  <a:schemeClr val="lt1"/>
                </a:solidFill>
                <a:latin typeface="Times New Roman"/>
                <a:ea typeface="Times New Roman"/>
                <a:cs typeface="Times New Roman"/>
                <a:sym typeface="Times New Roman"/>
              </a:defRPr>
            </a:lvl9pPr>
          </a:lstStyle>
          <a:p/>
        </p:txBody>
      </p:sp>
      <p:sp>
        <p:nvSpPr>
          <p:cNvPr id="122" name="Google Shape;122;p13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1pPr>
            <a:lvl2pPr indent="-355600" lvl="1" marL="914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2pPr>
            <a:lvl3pPr indent="-342900" lvl="2" marL="1371600" marR="0" rtl="0" algn="l">
              <a:spcBef>
                <a:spcPts val="360"/>
              </a:spcBef>
              <a:spcAft>
                <a:spcPts val="0"/>
              </a:spcAft>
              <a:buClr>
                <a:schemeClr val="lt1"/>
              </a:buClr>
              <a:buSzPts val="1800"/>
              <a:buFont typeface="Times New Roman"/>
              <a:buChar char="•"/>
              <a:defRPr b="0" i="0" sz="1800" u="none" cap="none" strike="noStrike">
                <a:solidFill>
                  <a:schemeClr val="lt1"/>
                </a:solidFill>
                <a:latin typeface="Times New Roman"/>
                <a:ea typeface="Times New Roman"/>
                <a:cs typeface="Times New Roman"/>
                <a:sym typeface="Times New Roman"/>
              </a:defRPr>
            </a:lvl3pPr>
            <a:lvl4pPr indent="-330200" lvl="3" marL="18288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4pPr>
            <a:lvl5pPr indent="-330200" lvl="4" marL="22860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5pPr>
            <a:lvl6pPr indent="-330200" lvl="5" marL="27432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6pPr>
            <a:lvl7pPr indent="-330200" lvl="6" marL="32004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7pPr>
            <a:lvl8pPr indent="-330200" lvl="7" marL="36576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8pPr>
            <a:lvl9pPr indent="-330200" lvl="8" marL="4114800" marR="0" rtl="0" algn="l">
              <a:spcBef>
                <a:spcPts val="320"/>
              </a:spcBef>
              <a:spcAft>
                <a:spcPts val="0"/>
              </a:spcAft>
              <a:buClr>
                <a:schemeClr val="lt1"/>
              </a:buClr>
              <a:buSzPts val="1600"/>
              <a:buFont typeface="Times New Roman"/>
              <a:buChar char="»"/>
              <a:defRPr b="0" i="0" sz="1600" u="none" cap="none" strike="noStrike">
                <a:solidFill>
                  <a:schemeClr val="lt1"/>
                </a:solidFill>
                <a:latin typeface="Times New Roman"/>
                <a:ea typeface="Times New Roman"/>
                <a:cs typeface="Times New Roman"/>
                <a:sym typeface="Times New Roman"/>
              </a:defRPr>
            </a:lvl9pPr>
          </a:lstStyle>
          <a:p/>
        </p:txBody>
      </p:sp>
      <p:sp>
        <p:nvSpPr>
          <p:cNvPr id="123" name="Google Shape;123;p13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3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3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6" name="Shape 126"/>
        <p:cNvGrpSpPr/>
        <p:nvPr/>
      </p:nvGrpSpPr>
      <p:grpSpPr>
        <a:xfrm>
          <a:off x="0" y="0"/>
          <a:ext cx="0" cy="0"/>
          <a:chOff x="0" y="0"/>
          <a:chExt cx="0" cy="0"/>
        </a:xfrm>
      </p:grpSpPr>
      <p:sp>
        <p:nvSpPr>
          <p:cNvPr id="127" name="Google Shape;127;p132"/>
          <p:cNvSpPr txBox="1"/>
          <p:nvPr>
            <p:ph type="title"/>
          </p:nvPr>
        </p:nvSpPr>
        <p:spPr>
          <a:xfrm>
            <a:off x="533400" y="304800"/>
            <a:ext cx="8229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3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3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3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13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3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3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5" name="Shape 135"/>
        <p:cNvGrpSpPr/>
        <p:nvPr/>
      </p:nvGrpSpPr>
      <p:grpSpPr>
        <a:xfrm>
          <a:off x="0" y="0"/>
          <a:ext cx="0" cy="0"/>
          <a:chOff x="0" y="0"/>
          <a:chExt cx="0" cy="0"/>
        </a:xfrm>
      </p:grpSpPr>
      <p:sp>
        <p:nvSpPr>
          <p:cNvPr id="136" name="Google Shape;136;p1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l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138" name="Google Shape;138;p1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lt1"/>
              </a:buClr>
              <a:buSzPts val="1400"/>
              <a:buFont typeface="Times New Roman"/>
              <a:buNone/>
              <a:defRPr b="0" i="0" sz="1400" u="none" cap="none" strike="noStrike">
                <a:solidFill>
                  <a:schemeClr val="lt1"/>
                </a:solidFill>
                <a:latin typeface="Times New Roman"/>
                <a:ea typeface="Times New Roman"/>
                <a:cs typeface="Times New Roman"/>
                <a:sym typeface="Times New Roman"/>
              </a:defRPr>
            </a:lvl1pPr>
            <a:lvl2pPr indent="-228600" lvl="1" marL="914400" marR="0" rtl="0" algn="l">
              <a:spcBef>
                <a:spcPts val="24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2pPr>
            <a:lvl3pPr indent="-228600" lvl="2" marL="1371600" marR="0" rtl="0" algn="l">
              <a:spcBef>
                <a:spcPts val="200"/>
              </a:spcBef>
              <a:spcAft>
                <a:spcPts val="0"/>
              </a:spcAft>
              <a:buClr>
                <a:schemeClr val="lt1"/>
              </a:buClr>
              <a:buSzPts val="1000"/>
              <a:buFont typeface="Times New Roman"/>
              <a:buNone/>
              <a:defRPr b="0" i="0" sz="1000" u="none" cap="none" strike="noStrike">
                <a:solidFill>
                  <a:schemeClr val="lt1"/>
                </a:solidFill>
                <a:latin typeface="Times New Roman"/>
                <a:ea typeface="Times New Roman"/>
                <a:cs typeface="Times New Roman"/>
                <a:sym typeface="Times New Roman"/>
              </a:defRPr>
            </a:lvl3pPr>
            <a:lvl4pPr indent="-228600" lvl="3" marL="18288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4pPr>
            <a:lvl5pPr indent="-228600" lvl="4" marL="22860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5pPr>
            <a:lvl6pPr indent="-228600" lvl="5" marL="27432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6pPr>
            <a:lvl7pPr indent="-228600" lvl="6" marL="32004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7pPr>
            <a:lvl8pPr indent="-228600" lvl="7" marL="36576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8pPr>
            <a:lvl9pPr indent="-228600" lvl="8" marL="41148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9pPr>
          </a:lstStyle>
          <a:p/>
        </p:txBody>
      </p:sp>
      <p:sp>
        <p:nvSpPr>
          <p:cNvPr id="139" name="Google Shape;139;p13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3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3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116"/>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 name="Google Shape;24;p116"/>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lvl1pPr indent="-228600" lvl="0" marL="457200" algn="ctr">
              <a:spcBef>
                <a:spcPts val="360"/>
              </a:spcBef>
              <a:spcAft>
                <a:spcPts val="0"/>
              </a:spcAft>
              <a:buSzPts val="1400"/>
              <a:buNone/>
              <a:defRPr/>
            </a:lvl1pPr>
            <a:lvl2pPr indent="-228600" lvl="1" marL="914400" algn="ctr">
              <a:spcBef>
                <a:spcPts val="360"/>
              </a:spcBef>
              <a:spcAft>
                <a:spcPts val="0"/>
              </a:spcAft>
              <a:buSzPts val="1400"/>
              <a:buNone/>
              <a:defRPr/>
            </a:lvl2pPr>
            <a:lvl3pPr indent="-228600" lvl="2" marL="1371600" algn="ctr">
              <a:spcBef>
                <a:spcPts val="360"/>
              </a:spcBef>
              <a:spcAft>
                <a:spcPts val="0"/>
              </a:spcAft>
              <a:buSzPts val="1400"/>
              <a:buNone/>
              <a:defRPr/>
            </a:lvl3pPr>
            <a:lvl4pPr indent="-228600" lvl="3" marL="1828800" algn="ctr">
              <a:spcBef>
                <a:spcPts val="360"/>
              </a:spcBef>
              <a:spcAft>
                <a:spcPts val="0"/>
              </a:spcAft>
              <a:buSzPts val="1400"/>
              <a:buNone/>
              <a:defRPr/>
            </a:lvl4pPr>
            <a:lvl5pPr indent="-228600" lvl="4" marL="2286000" algn="ctr">
              <a:spcBef>
                <a:spcPts val="360"/>
              </a:spcBef>
              <a:spcAft>
                <a:spcPts val="0"/>
              </a:spcAft>
              <a:buSzPts val="1400"/>
              <a:buNone/>
              <a:defRPr/>
            </a:lvl5pPr>
            <a:lvl6pPr indent="-228600" lvl="5" marL="2743200" algn="ctr">
              <a:spcBef>
                <a:spcPts val="360"/>
              </a:spcBef>
              <a:spcAft>
                <a:spcPts val="0"/>
              </a:spcAft>
              <a:buSzPts val="1400"/>
              <a:buNone/>
              <a:defRPr/>
            </a:lvl6pPr>
            <a:lvl7pPr indent="-228600" lvl="6" marL="3200400" algn="ctr">
              <a:spcBef>
                <a:spcPts val="360"/>
              </a:spcBef>
              <a:spcAft>
                <a:spcPts val="0"/>
              </a:spcAft>
              <a:buSzPts val="1400"/>
              <a:buNone/>
              <a:defRPr/>
            </a:lvl7pPr>
            <a:lvl8pPr indent="-228600" lvl="7" marL="3657600" algn="ctr">
              <a:spcBef>
                <a:spcPts val="360"/>
              </a:spcBef>
              <a:spcAft>
                <a:spcPts val="0"/>
              </a:spcAft>
              <a:buSzPts val="1400"/>
              <a:buNone/>
              <a:defRPr/>
            </a:lvl8pPr>
            <a:lvl9pPr indent="-228600" lvl="8" marL="4114800" algn="ctr">
              <a:spcBef>
                <a:spcPts val="360"/>
              </a:spcBef>
              <a:spcAft>
                <a:spcPts val="0"/>
              </a:spcAft>
              <a:buSzPts val="1400"/>
              <a:buNone/>
              <a:defRPr/>
            </a:lvl9pPr>
          </a:lstStyle>
          <a:p/>
        </p:txBody>
      </p:sp>
      <p:sp>
        <p:nvSpPr>
          <p:cNvPr id="25" name="Google Shape;25;p11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1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1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2" name="Shape 142"/>
        <p:cNvGrpSpPr/>
        <p:nvPr/>
      </p:nvGrpSpPr>
      <p:grpSpPr>
        <a:xfrm>
          <a:off x="0" y="0"/>
          <a:ext cx="0" cy="0"/>
          <a:chOff x="0" y="0"/>
          <a:chExt cx="0" cy="0"/>
        </a:xfrm>
      </p:grpSpPr>
      <p:sp>
        <p:nvSpPr>
          <p:cNvPr id="143" name="Google Shape;143;p1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35"/>
          <p:cNvSpPr/>
          <p:nvPr>
            <p:ph idx="2" type="pic"/>
          </p:nvPr>
        </p:nvSpPr>
        <p:spPr>
          <a:xfrm>
            <a:off x="1792288" y="612775"/>
            <a:ext cx="5486400" cy="4114800"/>
          </a:xfrm>
          <a:prstGeom prst="rect">
            <a:avLst/>
          </a:prstGeom>
          <a:noFill/>
          <a:ln>
            <a:noFill/>
          </a:ln>
        </p:spPr>
      </p:sp>
      <p:sp>
        <p:nvSpPr>
          <p:cNvPr id="145" name="Google Shape;145;p1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lt1"/>
              </a:buClr>
              <a:buSzPts val="1400"/>
              <a:buFont typeface="Times New Roman"/>
              <a:buNone/>
              <a:defRPr b="0" i="0" sz="1400" u="none" cap="none" strike="noStrike">
                <a:solidFill>
                  <a:schemeClr val="lt1"/>
                </a:solidFill>
                <a:latin typeface="Times New Roman"/>
                <a:ea typeface="Times New Roman"/>
                <a:cs typeface="Times New Roman"/>
                <a:sym typeface="Times New Roman"/>
              </a:defRPr>
            </a:lvl1pPr>
            <a:lvl2pPr indent="-228600" lvl="1" marL="914400" marR="0" rtl="0" algn="l">
              <a:spcBef>
                <a:spcPts val="24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2pPr>
            <a:lvl3pPr indent="-228600" lvl="2" marL="1371600" marR="0" rtl="0" algn="l">
              <a:spcBef>
                <a:spcPts val="200"/>
              </a:spcBef>
              <a:spcAft>
                <a:spcPts val="0"/>
              </a:spcAft>
              <a:buClr>
                <a:schemeClr val="lt1"/>
              </a:buClr>
              <a:buSzPts val="1000"/>
              <a:buFont typeface="Times New Roman"/>
              <a:buNone/>
              <a:defRPr b="0" i="0" sz="1000" u="none" cap="none" strike="noStrike">
                <a:solidFill>
                  <a:schemeClr val="lt1"/>
                </a:solidFill>
                <a:latin typeface="Times New Roman"/>
                <a:ea typeface="Times New Roman"/>
                <a:cs typeface="Times New Roman"/>
                <a:sym typeface="Times New Roman"/>
              </a:defRPr>
            </a:lvl3pPr>
            <a:lvl4pPr indent="-228600" lvl="3" marL="18288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4pPr>
            <a:lvl5pPr indent="-228600" lvl="4" marL="22860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5pPr>
            <a:lvl6pPr indent="-228600" lvl="5" marL="27432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6pPr>
            <a:lvl7pPr indent="-228600" lvl="6" marL="32004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7pPr>
            <a:lvl8pPr indent="-228600" lvl="7" marL="36576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8pPr>
            <a:lvl9pPr indent="-228600" lvl="8" marL="4114800" marR="0" rtl="0" algn="l">
              <a:spcBef>
                <a:spcPts val="180"/>
              </a:spcBef>
              <a:spcAft>
                <a:spcPts val="0"/>
              </a:spcAft>
              <a:buClr>
                <a:schemeClr val="lt1"/>
              </a:buClr>
              <a:buSzPts val="900"/>
              <a:buFont typeface="Times New Roman"/>
              <a:buNone/>
              <a:defRPr b="0" i="0" sz="900" u="none" cap="none" strike="noStrike">
                <a:solidFill>
                  <a:schemeClr val="lt1"/>
                </a:solidFill>
                <a:latin typeface="Times New Roman"/>
                <a:ea typeface="Times New Roman"/>
                <a:cs typeface="Times New Roman"/>
                <a:sym typeface="Times New Roman"/>
              </a:defRPr>
            </a:lvl9pPr>
          </a:lstStyle>
          <a:p/>
        </p:txBody>
      </p:sp>
      <p:sp>
        <p:nvSpPr>
          <p:cNvPr id="146" name="Google Shape;146;p13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3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13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9" name="Shape 149"/>
        <p:cNvGrpSpPr/>
        <p:nvPr/>
      </p:nvGrpSpPr>
      <p:grpSpPr>
        <a:xfrm>
          <a:off x="0" y="0"/>
          <a:ext cx="0" cy="0"/>
          <a:chOff x="0" y="0"/>
          <a:chExt cx="0" cy="0"/>
        </a:xfrm>
      </p:grpSpPr>
      <p:sp>
        <p:nvSpPr>
          <p:cNvPr id="150" name="Google Shape;150;p136"/>
          <p:cNvSpPr txBox="1"/>
          <p:nvPr>
            <p:ph type="title"/>
          </p:nvPr>
        </p:nvSpPr>
        <p:spPr>
          <a:xfrm>
            <a:off x="533400" y="304800"/>
            <a:ext cx="8229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13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419100" lvl="0" marL="457200" marR="0" rtl="0" algn="l">
              <a:spcBef>
                <a:spcPts val="600"/>
              </a:spcBef>
              <a:spcAft>
                <a:spcPts val="0"/>
              </a:spcAft>
              <a:buClr>
                <a:schemeClr val="lt1"/>
              </a:buClr>
              <a:buSzPts val="3000"/>
              <a:buFont typeface="Times New Roman"/>
              <a:buChar char="•"/>
              <a:defRPr b="0" i="0" sz="3000" u="none" cap="none" strike="noStrike">
                <a:solidFill>
                  <a:schemeClr val="lt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l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152" name="Google Shape;152;p13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13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13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5" name="Shape 155"/>
        <p:cNvGrpSpPr/>
        <p:nvPr/>
      </p:nvGrpSpPr>
      <p:grpSpPr>
        <a:xfrm>
          <a:off x="0" y="0"/>
          <a:ext cx="0" cy="0"/>
          <a:chOff x="0" y="0"/>
          <a:chExt cx="0" cy="0"/>
        </a:xfrm>
      </p:grpSpPr>
      <p:sp>
        <p:nvSpPr>
          <p:cNvPr id="156" name="Google Shape;156;p137"/>
          <p:cNvSpPr txBox="1"/>
          <p:nvPr>
            <p:ph type="title"/>
          </p:nvPr>
        </p:nvSpPr>
        <p:spPr>
          <a:xfrm rot="5400000">
            <a:off x="4814094" y="2177257"/>
            <a:ext cx="5821363" cy="20764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137"/>
          <p:cNvSpPr txBox="1"/>
          <p:nvPr>
            <p:ph idx="1" type="body"/>
          </p:nvPr>
        </p:nvSpPr>
        <p:spPr>
          <a:xfrm rot="5400000">
            <a:off x="584994" y="177006"/>
            <a:ext cx="5821363" cy="6076950"/>
          </a:xfrm>
          <a:prstGeom prst="rect">
            <a:avLst/>
          </a:prstGeom>
          <a:noFill/>
          <a:ln>
            <a:noFill/>
          </a:ln>
        </p:spPr>
        <p:txBody>
          <a:bodyPr anchorCtr="0" anchor="t" bIns="45700" lIns="91425" spcFirstLastPara="1" rIns="91425" wrap="square" tIns="45700">
            <a:noAutofit/>
          </a:bodyPr>
          <a:lstStyle>
            <a:lvl1pPr indent="-419100" lvl="0" marL="457200" marR="0" rtl="0" algn="l">
              <a:spcBef>
                <a:spcPts val="600"/>
              </a:spcBef>
              <a:spcAft>
                <a:spcPts val="0"/>
              </a:spcAft>
              <a:buClr>
                <a:schemeClr val="lt1"/>
              </a:buClr>
              <a:buSzPts val="3000"/>
              <a:buFont typeface="Times New Roman"/>
              <a:buChar char="•"/>
              <a:defRPr b="0" i="0" sz="3000" u="none" cap="none" strike="noStrike">
                <a:solidFill>
                  <a:schemeClr val="lt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l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158" name="Google Shape;158;p13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3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13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 name="Shape 28"/>
        <p:cNvGrpSpPr/>
        <p:nvPr/>
      </p:nvGrpSpPr>
      <p:grpSpPr>
        <a:xfrm>
          <a:off x="0" y="0"/>
          <a:ext cx="0" cy="0"/>
          <a:chOff x="0" y="0"/>
          <a:chExt cx="0" cy="0"/>
        </a:xfrm>
      </p:grpSpPr>
      <p:sp>
        <p:nvSpPr>
          <p:cNvPr id="29" name="Google Shape;29;p1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 name="Google Shape;30;p11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ctr">
              <a:spcBef>
                <a:spcPts val="480"/>
              </a:spcBef>
              <a:spcAft>
                <a:spcPts val="0"/>
              </a:spcAft>
              <a:buClr>
                <a:schemeClr val="lt1"/>
              </a:buClr>
              <a:buSzPts val="2400"/>
              <a:buFont typeface="Times New Roman"/>
              <a:buNone/>
              <a:defRPr b="1" sz="2400"/>
            </a:lvl1pPr>
            <a:lvl2pPr indent="-228600" lvl="1" marL="914400" algn="ctr">
              <a:spcBef>
                <a:spcPts val="400"/>
              </a:spcBef>
              <a:spcAft>
                <a:spcPts val="0"/>
              </a:spcAft>
              <a:buClr>
                <a:schemeClr val="lt1"/>
              </a:buClr>
              <a:buSzPts val="2000"/>
              <a:buFont typeface="Times New Roman"/>
              <a:buNone/>
              <a:defRPr b="1" sz="2000"/>
            </a:lvl2pPr>
            <a:lvl3pPr indent="-228600" lvl="2" marL="1371600" algn="ctr">
              <a:spcBef>
                <a:spcPts val="360"/>
              </a:spcBef>
              <a:spcAft>
                <a:spcPts val="0"/>
              </a:spcAft>
              <a:buClr>
                <a:schemeClr val="lt1"/>
              </a:buClr>
              <a:buSzPts val="1800"/>
              <a:buFont typeface="Times New Roman"/>
              <a:buNone/>
              <a:defRPr b="1" sz="1800"/>
            </a:lvl3pPr>
            <a:lvl4pPr indent="-228600" lvl="3" marL="1828800" algn="ctr">
              <a:spcBef>
                <a:spcPts val="320"/>
              </a:spcBef>
              <a:spcAft>
                <a:spcPts val="0"/>
              </a:spcAft>
              <a:buClr>
                <a:schemeClr val="lt1"/>
              </a:buClr>
              <a:buSzPts val="1600"/>
              <a:buFont typeface="Times New Roman"/>
              <a:buNone/>
              <a:defRPr b="1" sz="1600"/>
            </a:lvl4pPr>
            <a:lvl5pPr indent="-228600" lvl="4" marL="2286000" algn="ctr">
              <a:spcBef>
                <a:spcPts val="320"/>
              </a:spcBef>
              <a:spcAft>
                <a:spcPts val="0"/>
              </a:spcAft>
              <a:buClr>
                <a:schemeClr val="lt1"/>
              </a:buClr>
              <a:buSzPts val="1600"/>
              <a:buFont typeface="Times New Roman"/>
              <a:buNone/>
              <a:defRPr b="1" sz="1600"/>
            </a:lvl5pPr>
            <a:lvl6pPr indent="-228600" lvl="5" marL="2743200" algn="ctr">
              <a:spcBef>
                <a:spcPts val="320"/>
              </a:spcBef>
              <a:spcAft>
                <a:spcPts val="0"/>
              </a:spcAft>
              <a:buClr>
                <a:schemeClr val="lt1"/>
              </a:buClr>
              <a:buSzPts val="1600"/>
              <a:buFont typeface="Times New Roman"/>
              <a:buNone/>
              <a:defRPr b="1" sz="1600"/>
            </a:lvl6pPr>
            <a:lvl7pPr indent="-228600" lvl="6" marL="3200400" algn="ctr">
              <a:spcBef>
                <a:spcPts val="320"/>
              </a:spcBef>
              <a:spcAft>
                <a:spcPts val="0"/>
              </a:spcAft>
              <a:buClr>
                <a:schemeClr val="lt1"/>
              </a:buClr>
              <a:buSzPts val="1600"/>
              <a:buFont typeface="Times New Roman"/>
              <a:buNone/>
              <a:defRPr b="1" sz="1600"/>
            </a:lvl7pPr>
            <a:lvl8pPr indent="-228600" lvl="7" marL="3657600" algn="ctr">
              <a:spcBef>
                <a:spcPts val="320"/>
              </a:spcBef>
              <a:spcAft>
                <a:spcPts val="0"/>
              </a:spcAft>
              <a:buClr>
                <a:schemeClr val="lt1"/>
              </a:buClr>
              <a:buSzPts val="1600"/>
              <a:buFont typeface="Times New Roman"/>
              <a:buNone/>
              <a:defRPr b="1" sz="1600"/>
            </a:lvl8pPr>
            <a:lvl9pPr indent="-228600" lvl="8" marL="4114800" algn="ctr">
              <a:spcBef>
                <a:spcPts val="320"/>
              </a:spcBef>
              <a:spcAft>
                <a:spcPts val="0"/>
              </a:spcAft>
              <a:buClr>
                <a:schemeClr val="lt1"/>
              </a:buClr>
              <a:buSzPts val="1600"/>
              <a:buFont typeface="Times New Roman"/>
              <a:buNone/>
              <a:defRPr b="1" sz="1600"/>
            </a:lvl9pPr>
          </a:lstStyle>
          <a:p/>
        </p:txBody>
      </p:sp>
      <p:sp>
        <p:nvSpPr>
          <p:cNvPr id="31" name="Google Shape;31;p11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228600" lvl="0" marL="457200" algn="ctr">
              <a:spcBef>
                <a:spcPts val="480"/>
              </a:spcBef>
              <a:spcAft>
                <a:spcPts val="0"/>
              </a:spcAft>
              <a:buSzPts val="1400"/>
              <a:buNone/>
              <a:defRPr sz="2400"/>
            </a:lvl1pPr>
            <a:lvl2pPr indent="-228600" lvl="1" marL="914400" algn="ctr">
              <a:spcBef>
                <a:spcPts val="400"/>
              </a:spcBef>
              <a:spcAft>
                <a:spcPts val="0"/>
              </a:spcAft>
              <a:buSzPts val="1400"/>
              <a:buNone/>
              <a:defRPr sz="2000"/>
            </a:lvl2pPr>
            <a:lvl3pPr indent="-228600" lvl="2" marL="1371600" algn="ctr">
              <a:spcBef>
                <a:spcPts val="360"/>
              </a:spcBef>
              <a:spcAft>
                <a:spcPts val="0"/>
              </a:spcAft>
              <a:buSzPts val="1400"/>
              <a:buNone/>
              <a:defRPr sz="1800"/>
            </a:lvl3pPr>
            <a:lvl4pPr indent="-228600" lvl="3" marL="1828800" algn="ctr">
              <a:spcBef>
                <a:spcPts val="320"/>
              </a:spcBef>
              <a:spcAft>
                <a:spcPts val="0"/>
              </a:spcAft>
              <a:buSzPts val="1400"/>
              <a:buNone/>
              <a:defRPr sz="1600"/>
            </a:lvl4pPr>
            <a:lvl5pPr indent="-228600" lvl="4" marL="2286000" algn="ctr">
              <a:spcBef>
                <a:spcPts val="320"/>
              </a:spcBef>
              <a:spcAft>
                <a:spcPts val="0"/>
              </a:spcAft>
              <a:buSzPts val="1400"/>
              <a:buNone/>
              <a:defRPr sz="1600"/>
            </a:lvl5pPr>
            <a:lvl6pPr indent="-228600" lvl="5" marL="2743200" algn="ctr">
              <a:spcBef>
                <a:spcPts val="320"/>
              </a:spcBef>
              <a:spcAft>
                <a:spcPts val="0"/>
              </a:spcAft>
              <a:buSzPts val="1400"/>
              <a:buNone/>
              <a:defRPr sz="1600"/>
            </a:lvl6pPr>
            <a:lvl7pPr indent="-228600" lvl="6" marL="3200400" algn="ctr">
              <a:spcBef>
                <a:spcPts val="320"/>
              </a:spcBef>
              <a:spcAft>
                <a:spcPts val="0"/>
              </a:spcAft>
              <a:buSzPts val="1400"/>
              <a:buNone/>
              <a:defRPr sz="1600"/>
            </a:lvl7pPr>
            <a:lvl8pPr indent="-228600" lvl="7" marL="3657600" algn="ctr">
              <a:spcBef>
                <a:spcPts val="320"/>
              </a:spcBef>
              <a:spcAft>
                <a:spcPts val="0"/>
              </a:spcAft>
              <a:buSzPts val="1400"/>
              <a:buNone/>
              <a:defRPr sz="1600"/>
            </a:lvl8pPr>
            <a:lvl9pPr indent="-228600" lvl="8" marL="4114800" algn="ctr">
              <a:spcBef>
                <a:spcPts val="320"/>
              </a:spcBef>
              <a:spcAft>
                <a:spcPts val="0"/>
              </a:spcAft>
              <a:buSzPts val="1400"/>
              <a:buNone/>
              <a:defRPr sz="1600"/>
            </a:lvl9pPr>
          </a:lstStyle>
          <a:p/>
        </p:txBody>
      </p:sp>
      <p:sp>
        <p:nvSpPr>
          <p:cNvPr id="32" name="Google Shape;32;p11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ctr">
              <a:spcBef>
                <a:spcPts val="480"/>
              </a:spcBef>
              <a:spcAft>
                <a:spcPts val="0"/>
              </a:spcAft>
              <a:buClr>
                <a:schemeClr val="lt1"/>
              </a:buClr>
              <a:buSzPts val="2400"/>
              <a:buFont typeface="Times New Roman"/>
              <a:buNone/>
              <a:defRPr b="1" sz="2400"/>
            </a:lvl1pPr>
            <a:lvl2pPr indent="-228600" lvl="1" marL="914400" algn="ctr">
              <a:spcBef>
                <a:spcPts val="400"/>
              </a:spcBef>
              <a:spcAft>
                <a:spcPts val="0"/>
              </a:spcAft>
              <a:buClr>
                <a:schemeClr val="lt1"/>
              </a:buClr>
              <a:buSzPts val="2000"/>
              <a:buFont typeface="Times New Roman"/>
              <a:buNone/>
              <a:defRPr b="1" sz="2000"/>
            </a:lvl2pPr>
            <a:lvl3pPr indent="-228600" lvl="2" marL="1371600" algn="ctr">
              <a:spcBef>
                <a:spcPts val="360"/>
              </a:spcBef>
              <a:spcAft>
                <a:spcPts val="0"/>
              </a:spcAft>
              <a:buClr>
                <a:schemeClr val="lt1"/>
              </a:buClr>
              <a:buSzPts val="1800"/>
              <a:buFont typeface="Times New Roman"/>
              <a:buNone/>
              <a:defRPr b="1" sz="1800"/>
            </a:lvl3pPr>
            <a:lvl4pPr indent="-228600" lvl="3" marL="1828800" algn="ctr">
              <a:spcBef>
                <a:spcPts val="320"/>
              </a:spcBef>
              <a:spcAft>
                <a:spcPts val="0"/>
              </a:spcAft>
              <a:buClr>
                <a:schemeClr val="lt1"/>
              </a:buClr>
              <a:buSzPts val="1600"/>
              <a:buFont typeface="Times New Roman"/>
              <a:buNone/>
              <a:defRPr b="1" sz="1600"/>
            </a:lvl4pPr>
            <a:lvl5pPr indent="-228600" lvl="4" marL="2286000" algn="ctr">
              <a:spcBef>
                <a:spcPts val="320"/>
              </a:spcBef>
              <a:spcAft>
                <a:spcPts val="0"/>
              </a:spcAft>
              <a:buClr>
                <a:schemeClr val="lt1"/>
              </a:buClr>
              <a:buSzPts val="1600"/>
              <a:buFont typeface="Times New Roman"/>
              <a:buNone/>
              <a:defRPr b="1" sz="1600"/>
            </a:lvl5pPr>
            <a:lvl6pPr indent="-228600" lvl="5" marL="2743200" algn="ctr">
              <a:spcBef>
                <a:spcPts val="320"/>
              </a:spcBef>
              <a:spcAft>
                <a:spcPts val="0"/>
              </a:spcAft>
              <a:buClr>
                <a:schemeClr val="lt1"/>
              </a:buClr>
              <a:buSzPts val="1600"/>
              <a:buFont typeface="Times New Roman"/>
              <a:buNone/>
              <a:defRPr b="1" sz="1600"/>
            </a:lvl6pPr>
            <a:lvl7pPr indent="-228600" lvl="6" marL="3200400" algn="ctr">
              <a:spcBef>
                <a:spcPts val="320"/>
              </a:spcBef>
              <a:spcAft>
                <a:spcPts val="0"/>
              </a:spcAft>
              <a:buClr>
                <a:schemeClr val="lt1"/>
              </a:buClr>
              <a:buSzPts val="1600"/>
              <a:buFont typeface="Times New Roman"/>
              <a:buNone/>
              <a:defRPr b="1" sz="1600"/>
            </a:lvl7pPr>
            <a:lvl8pPr indent="-228600" lvl="7" marL="3657600" algn="ctr">
              <a:spcBef>
                <a:spcPts val="320"/>
              </a:spcBef>
              <a:spcAft>
                <a:spcPts val="0"/>
              </a:spcAft>
              <a:buClr>
                <a:schemeClr val="lt1"/>
              </a:buClr>
              <a:buSzPts val="1600"/>
              <a:buFont typeface="Times New Roman"/>
              <a:buNone/>
              <a:defRPr b="1" sz="1600"/>
            </a:lvl8pPr>
            <a:lvl9pPr indent="-228600" lvl="8" marL="4114800" algn="ctr">
              <a:spcBef>
                <a:spcPts val="320"/>
              </a:spcBef>
              <a:spcAft>
                <a:spcPts val="0"/>
              </a:spcAft>
              <a:buClr>
                <a:schemeClr val="lt1"/>
              </a:buClr>
              <a:buSzPts val="1600"/>
              <a:buFont typeface="Times New Roman"/>
              <a:buNone/>
              <a:defRPr b="1" sz="1600"/>
            </a:lvl9pPr>
          </a:lstStyle>
          <a:p/>
        </p:txBody>
      </p:sp>
      <p:sp>
        <p:nvSpPr>
          <p:cNvPr id="33" name="Google Shape;33;p11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228600" lvl="0" marL="457200" algn="ctr">
              <a:spcBef>
                <a:spcPts val="480"/>
              </a:spcBef>
              <a:spcAft>
                <a:spcPts val="0"/>
              </a:spcAft>
              <a:buSzPts val="1400"/>
              <a:buNone/>
              <a:defRPr sz="2400"/>
            </a:lvl1pPr>
            <a:lvl2pPr indent="-228600" lvl="1" marL="914400" algn="ctr">
              <a:spcBef>
                <a:spcPts val="400"/>
              </a:spcBef>
              <a:spcAft>
                <a:spcPts val="0"/>
              </a:spcAft>
              <a:buSzPts val="1400"/>
              <a:buNone/>
              <a:defRPr sz="2000"/>
            </a:lvl2pPr>
            <a:lvl3pPr indent="-228600" lvl="2" marL="1371600" algn="ctr">
              <a:spcBef>
                <a:spcPts val="360"/>
              </a:spcBef>
              <a:spcAft>
                <a:spcPts val="0"/>
              </a:spcAft>
              <a:buSzPts val="1400"/>
              <a:buNone/>
              <a:defRPr sz="1800"/>
            </a:lvl3pPr>
            <a:lvl4pPr indent="-228600" lvl="3" marL="1828800" algn="ctr">
              <a:spcBef>
                <a:spcPts val="320"/>
              </a:spcBef>
              <a:spcAft>
                <a:spcPts val="0"/>
              </a:spcAft>
              <a:buSzPts val="1400"/>
              <a:buNone/>
              <a:defRPr sz="1600"/>
            </a:lvl4pPr>
            <a:lvl5pPr indent="-228600" lvl="4" marL="2286000" algn="ctr">
              <a:spcBef>
                <a:spcPts val="320"/>
              </a:spcBef>
              <a:spcAft>
                <a:spcPts val="0"/>
              </a:spcAft>
              <a:buSzPts val="1400"/>
              <a:buNone/>
              <a:defRPr sz="1600"/>
            </a:lvl5pPr>
            <a:lvl6pPr indent="-228600" lvl="5" marL="2743200" algn="ctr">
              <a:spcBef>
                <a:spcPts val="320"/>
              </a:spcBef>
              <a:spcAft>
                <a:spcPts val="0"/>
              </a:spcAft>
              <a:buSzPts val="1400"/>
              <a:buNone/>
              <a:defRPr sz="1600"/>
            </a:lvl6pPr>
            <a:lvl7pPr indent="-228600" lvl="6" marL="3200400" algn="ctr">
              <a:spcBef>
                <a:spcPts val="320"/>
              </a:spcBef>
              <a:spcAft>
                <a:spcPts val="0"/>
              </a:spcAft>
              <a:buSzPts val="1400"/>
              <a:buNone/>
              <a:defRPr sz="1600"/>
            </a:lvl7pPr>
            <a:lvl8pPr indent="-228600" lvl="7" marL="3657600" algn="ctr">
              <a:spcBef>
                <a:spcPts val="320"/>
              </a:spcBef>
              <a:spcAft>
                <a:spcPts val="0"/>
              </a:spcAft>
              <a:buSzPts val="1400"/>
              <a:buNone/>
              <a:defRPr sz="1600"/>
            </a:lvl8pPr>
            <a:lvl9pPr indent="-228600" lvl="8" marL="4114800" algn="ctr">
              <a:spcBef>
                <a:spcPts val="320"/>
              </a:spcBef>
              <a:spcAft>
                <a:spcPts val="0"/>
              </a:spcAft>
              <a:buSzPts val="1400"/>
              <a:buNone/>
              <a:defRPr sz="1600"/>
            </a:lvl9pPr>
          </a:lstStyle>
          <a:p/>
        </p:txBody>
      </p:sp>
      <p:sp>
        <p:nvSpPr>
          <p:cNvPr id="34" name="Google Shape;34;p11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1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1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18"/>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118"/>
          <p:cNvSpPr txBox="1"/>
          <p:nvPr>
            <p:ph idx="1" type="body"/>
          </p:nvPr>
        </p:nvSpPr>
        <p:spPr>
          <a:xfrm>
            <a:off x="228600" y="2667000"/>
            <a:ext cx="4267200" cy="4038600"/>
          </a:xfrm>
          <a:prstGeom prst="rect">
            <a:avLst/>
          </a:prstGeom>
          <a:noFill/>
          <a:ln>
            <a:noFill/>
          </a:ln>
        </p:spPr>
        <p:txBody>
          <a:bodyPr anchorCtr="0" anchor="t" bIns="45700" lIns="91425" spcFirstLastPara="1" rIns="91425" wrap="square" tIns="45700">
            <a:noAutofit/>
          </a:bodyPr>
          <a:lstStyle>
            <a:lvl1pPr indent="-228600" lvl="0" marL="457200" algn="ctr">
              <a:spcBef>
                <a:spcPts val="560"/>
              </a:spcBef>
              <a:spcAft>
                <a:spcPts val="0"/>
              </a:spcAft>
              <a:buSzPts val="1400"/>
              <a:buNone/>
              <a:defRPr sz="2800"/>
            </a:lvl1pPr>
            <a:lvl2pPr indent="-228600" lvl="1" marL="914400" algn="ctr">
              <a:spcBef>
                <a:spcPts val="480"/>
              </a:spcBef>
              <a:spcAft>
                <a:spcPts val="0"/>
              </a:spcAft>
              <a:buSzPts val="1400"/>
              <a:buNone/>
              <a:defRPr sz="2400"/>
            </a:lvl2pPr>
            <a:lvl3pPr indent="-228600" lvl="2" marL="1371600" algn="ctr">
              <a:spcBef>
                <a:spcPts val="400"/>
              </a:spcBef>
              <a:spcAft>
                <a:spcPts val="0"/>
              </a:spcAft>
              <a:buSzPts val="1400"/>
              <a:buNone/>
              <a:defRPr sz="2000"/>
            </a:lvl3pPr>
            <a:lvl4pPr indent="-228600" lvl="3" marL="1828800" algn="ctr">
              <a:spcBef>
                <a:spcPts val="360"/>
              </a:spcBef>
              <a:spcAft>
                <a:spcPts val="0"/>
              </a:spcAft>
              <a:buSzPts val="1400"/>
              <a:buNone/>
              <a:defRPr sz="1800"/>
            </a:lvl4pPr>
            <a:lvl5pPr indent="-228600" lvl="4" marL="2286000" algn="ctr">
              <a:spcBef>
                <a:spcPts val="360"/>
              </a:spcBef>
              <a:spcAft>
                <a:spcPts val="0"/>
              </a:spcAft>
              <a:buSzPts val="1400"/>
              <a:buNone/>
              <a:defRPr sz="1800"/>
            </a:lvl5pPr>
            <a:lvl6pPr indent="-228600" lvl="5" marL="2743200" algn="ctr">
              <a:spcBef>
                <a:spcPts val="360"/>
              </a:spcBef>
              <a:spcAft>
                <a:spcPts val="0"/>
              </a:spcAft>
              <a:buSzPts val="1400"/>
              <a:buNone/>
              <a:defRPr sz="1800"/>
            </a:lvl6pPr>
            <a:lvl7pPr indent="-228600" lvl="6" marL="3200400" algn="ctr">
              <a:spcBef>
                <a:spcPts val="360"/>
              </a:spcBef>
              <a:spcAft>
                <a:spcPts val="0"/>
              </a:spcAft>
              <a:buSzPts val="1400"/>
              <a:buNone/>
              <a:defRPr sz="1800"/>
            </a:lvl7pPr>
            <a:lvl8pPr indent="-228600" lvl="7" marL="3657600" algn="ctr">
              <a:spcBef>
                <a:spcPts val="360"/>
              </a:spcBef>
              <a:spcAft>
                <a:spcPts val="0"/>
              </a:spcAft>
              <a:buSzPts val="1400"/>
              <a:buNone/>
              <a:defRPr sz="1800"/>
            </a:lvl8pPr>
            <a:lvl9pPr indent="-228600" lvl="8" marL="4114800" algn="ctr">
              <a:spcBef>
                <a:spcPts val="360"/>
              </a:spcBef>
              <a:spcAft>
                <a:spcPts val="0"/>
              </a:spcAft>
              <a:buSzPts val="1400"/>
              <a:buNone/>
              <a:defRPr sz="1800"/>
            </a:lvl9pPr>
          </a:lstStyle>
          <a:p/>
        </p:txBody>
      </p:sp>
      <p:sp>
        <p:nvSpPr>
          <p:cNvPr id="40" name="Google Shape;40;p118"/>
          <p:cNvSpPr txBox="1"/>
          <p:nvPr>
            <p:ph idx="2" type="body"/>
          </p:nvPr>
        </p:nvSpPr>
        <p:spPr>
          <a:xfrm>
            <a:off x="4648200" y="2667000"/>
            <a:ext cx="4267200" cy="4038600"/>
          </a:xfrm>
          <a:prstGeom prst="rect">
            <a:avLst/>
          </a:prstGeom>
          <a:noFill/>
          <a:ln>
            <a:noFill/>
          </a:ln>
        </p:spPr>
        <p:txBody>
          <a:bodyPr anchorCtr="0" anchor="t" bIns="45700" lIns="91425" spcFirstLastPara="1" rIns="91425" wrap="square" tIns="45700">
            <a:noAutofit/>
          </a:bodyPr>
          <a:lstStyle>
            <a:lvl1pPr indent="-228600" lvl="0" marL="457200" algn="ctr">
              <a:spcBef>
                <a:spcPts val="560"/>
              </a:spcBef>
              <a:spcAft>
                <a:spcPts val="0"/>
              </a:spcAft>
              <a:buSzPts val="1400"/>
              <a:buNone/>
              <a:defRPr sz="2800"/>
            </a:lvl1pPr>
            <a:lvl2pPr indent="-228600" lvl="1" marL="914400" algn="ctr">
              <a:spcBef>
                <a:spcPts val="480"/>
              </a:spcBef>
              <a:spcAft>
                <a:spcPts val="0"/>
              </a:spcAft>
              <a:buSzPts val="1400"/>
              <a:buNone/>
              <a:defRPr sz="2400"/>
            </a:lvl2pPr>
            <a:lvl3pPr indent="-228600" lvl="2" marL="1371600" algn="ctr">
              <a:spcBef>
                <a:spcPts val="400"/>
              </a:spcBef>
              <a:spcAft>
                <a:spcPts val="0"/>
              </a:spcAft>
              <a:buSzPts val="1400"/>
              <a:buNone/>
              <a:defRPr sz="2000"/>
            </a:lvl3pPr>
            <a:lvl4pPr indent="-228600" lvl="3" marL="1828800" algn="ctr">
              <a:spcBef>
                <a:spcPts val="360"/>
              </a:spcBef>
              <a:spcAft>
                <a:spcPts val="0"/>
              </a:spcAft>
              <a:buSzPts val="1400"/>
              <a:buNone/>
              <a:defRPr sz="1800"/>
            </a:lvl4pPr>
            <a:lvl5pPr indent="-228600" lvl="4" marL="2286000" algn="ctr">
              <a:spcBef>
                <a:spcPts val="360"/>
              </a:spcBef>
              <a:spcAft>
                <a:spcPts val="0"/>
              </a:spcAft>
              <a:buSzPts val="1400"/>
              <a:buNone/>
              <a:defRPr sz="1800"/>
            </a:lvl5pPr>
            <a:lvl6pPr indent="-228600" lvl="5" marL="2743200" algn="ctr">
              <a:spcBef>
                <a:spcPts val="360"/>
              </a:spcBef>
              <a:spcAft>
                <a:spcPts val="0"/>
              </a:spcAft>
              <a:buSzPts val="1400"/>
              <a:buNone/>
              <a:defRPr sz="1800"/>
            </a:lvl6pPr>
            <a:lvl7pPr indent="-228600" lvl="6" marL="3200400" algn="ctr">
              <a:spcBef>
                <a:spcPts val="360"/>
              </a:spcBef>
              <a:spcAft>
                <a:spcPts val="0"/>
              </a:spcAft>
              <a:buSzPts val="1400"/>
              <a:buNone/>
              <a:defRPr sz="1800"/>
            </a:lvl7pPr>
            <a:lvl8pPr indent="-228600" lvl="7" marL="3657600" algn="ctr">
              <a:spcBef>
                <a:spcPts val="360"/>
              </a:spcBef>
              <a:spcAft>
                <a:spcPts val="0"/>
              </a:spcAft>
              <a:buSzPts val="1400"/>
              <a:buNone/>
              <a:defRPr sz="1800"/>
            </a:lvl8pPr>
            <a:lvl9pPr indent="-228600" lvl="8" marL="4114800" algn="ctr">
              <a:spcBef>
                <a:spcPts val="360"/>
              </a:spcBef>
              <a:spcAft>
                <a:spcPts val="0"/>
              </a:spcAft>
              <a:buSzPts val="1400"/>
              <a:buNone/>
              <a:defRPr sz="1800"/>
            </a:lvl9pPr>
          </a:lstStyle>
          <a:p/>
        </p:txBody>
      </p:sp>
      <p:sp>
        <p:nvSpPr>
          <p:cNvPr id="41" name="Google Shape;41;p118"/>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18"/>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1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11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11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1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 name="Shape 48"/>
        <p:cNvGrpSpPr/>
        <p:nvPr/>
      </p:nvGrpSpPr>
      <p:grpSpPr>
        <a:xfrm>
          <a:off x="0" y="0"/>
          <a:ext cx="0" cy="0"/>
          <a:chOff x="0" y="0"/>
          <a:chExt cx="0" cy="0"/>
        </a:xfrm>
      </p:grpSpPr>
      <p:sp>
        <p:nvSpPr>
          <p:cNvPr id="49" name="Google Shape;49;p12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 name="Google Shape;50;p12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ctr">
              <a:spcBef>
                <a:spcPts val="400"/>
              </a:spcBef>
              <a:spcAft>
                <a:spcPts val="0"/>
              </a:spcAft>
              <a:buClr>
                <a:schemeClr val="lt1"/>
              </a:buClr>
              <a:buSzPts val="2000"/>
              <a:buFont typeface="Times New Roman"/>
              <a:buNone/>
              <a:defRPr sz="2000"/>
            </a:lvl1pPr>
            <a:lvl2pPr indent="-228600" lvl="1" marL="914400" algn="ctr">
              <a:spcBef>
                <a:spcPts val="360"/>
              </a:spcBef>
              <a:spcAft>
                <a:spcPts val="0"/>
              </a:spcAft>
              <a:buClr>
                <a:schemeClr val="lt1"/>
              </a:buClr>
              <a:buSzPts val="1800"/>
              <a:buFont typeface="Times New Roman"/>
              <a:buNone/>
              <a:defRPr sz="1800"/>
            </a:lvl2pPr>
            <a:lvl3pPr indent="-228600" lvl="2" marL="1371600" algn="ctr">
              <a:spcBef>
                <a:spcPts val="320"/>
              </a:spcBef>
              <a:spcAft>
                <a:spcPts val="0"/>
              </a:spcAft>
              <a:buClr>
                <a:schemeClr val="lt1"/>
              </a:buClr>
              <a:buSzPts val="1600"/>
              <a:buFont typeface="Times New Roman"/>
              <a:buNone/>
              <a:defRPr sz="1600"/>
            </a:lvl3pPr>
            <a:lvl4pPr indent="-228600" lvl="3" marL="1828800" algn="ctr">
              <a:spcBef>
                <a:spcPts val="280"/>
              </a:spcBef>
              <a:spcAft>
                <a:spcPts val="0"/>
              </a:spcAft>
              <a:buClr>
                <a:schemeClr val="lt1"/>
              </a:buClr>
              <a:buSzPts val="1400"/>
              <a:buFont typeface="Times New Roman"/>
              <a:buNone/>
              <a:defRPr sz="1400"/>
            </a:lvl4pPr>
            <a:lvl5pPr indent="-228600" lvl="4" marL="2286000" algn="ctr">
              <a:spcBef>
                <a:spcPts val="280"/>
              </a:spcBef>
              <a:spcAft>
                <a:spcPts val="0"/>
              </a:spcAft>
              <a:buClr>
                <a:schemeClr val="lt1"/>
              </a:buClr>
              <a:buSzPts val="1400"/>
              <a:buFont typeface="Times New Roman"/>
              <a:buNone/>
              <a:defRPr sz="1400"/>
            </a:lvl5pPr>
            <a:lvl6pPr indent="-228600" lvl="5" marL="2743200" algn="ctr">
              <a:spcBef>
                <a:spcPts val="280"/>
              </a:spcBef>
              <a:spcAft>
                <a:spcPts val="0"/>
              </a:spcAft>
              <a:buClr>
                <a:schemeClr val="lt1"/>
              </a:buClr>
              <a:buSzPts val="1400"/>
              <a:buFont typeface="Times New Roman"/>
              <a:buNone/>
              <a:defRPr sz="1400"/>
            </a:lvl6pPr>
            <a:lvl7pPr indent="-228600" lvl="6" marL="3200400" algn="ctr">
              <a:spcBef>
                <a:spcPts val="280"/>
              </a:spcBef>
              <a:spcAft>
                <a:spcPts val="0"/>
              </a:spcAft>
              <a:buClr>
                <a:schemeClr val="lt1"/>
              </a:buClr>
              <a:buSzPts val="1400"/>
              <a:buFont typeface="Times New Roman"/>
              <a:buNone/>
              <a:defRPr sz="1400"/>
            </a:lvl7pPr>
            <a:lvl8pPr indent="-228600" lvl="7" marL="3657600" algn="ctr">
              <a:spcBef>
                <a:spcPts val="280"/>
              </a:spcBef>
              <a:spcAft>
                <a:spcPts val="0"/>
              </a:spcAft>
              <a:buClr>
                <a:schemeClr val="lt1"/>
              </a:buClr>
              <a:buSzPts val="1400"/>
              <a:buFont typeface="Times New Roman"/>
              <a:buNone/>
              <a:defRPr sz="1400"/>
            </a:lvl8pPr>
            <a:lvl9pPr indent="-228600" lvl="8" marL="4114800" algn="ctr">
              <a:spcBef>
                <a:spcPts val="280"/>
              </a:spcBef>
              <a:spcAft>
                <a:spcPts val="0"/>
              </a:spcAft>
              <a:buClr>
                <a:schemeClr val="lt1"/>
              </a:buClr>
              <a:buSzPts val="1400"/>
              <a:buFont typeface="Times New Roman"/>
              <a:buNone/>
              <a:defRPr sz="1400"/>
            </a:lvl9pPr>
          </a:lstStyle>
          <a:p/>
        </p:txBody>
      </p:sp>
      <p:sp>
        <p:nvSpPr>
          <p:cNvPr id="51" name="Google Shape;51;p12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2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2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21"/>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12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2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2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12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1" name="Google Shape;61;p12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228600" lvl="0" marL="457200" algn="ctr">
              <a:spcBef>
                <a:spcPts val="640"/>
              </a:spcBef>
              <a:spcAft>
                <a:spcPts val="0"/>
              </a:spcAft>
              <a:buSzPts val="1400"/>
              <a:buNone/>
              <a:defRPr sz="3200"/>
            </a:lvl1pPr>
            <a:lvl2pPr indent="-228600" lvl="1" marL="914400" algn="ctr">
              <a:spcBef>
                <a:spcPts val="560"/>
              </a:spcBef>
              <a:spcAft>
                <a:spcPts val="0"/>
              </a:spcAft>
              <a:buSzPts val="1400"/>
              <a:buNone/>
              <a:defRPr sz="2800"/>
            </a:lvl2pPr>
            <a:lvl3pPr indent="-228600" lvl="2" marL="1371600" algn="ctr">
              <a:spcBef>
                <a:spcPts val="480"/>
              </a:spcBef>
              <a:spcAft>
                <a:spcPts val="0"/>
              </a:spcAft>
              <a:buSzPts val="1400"/>
              <a:buNone/>
              <a:defRPr sz="2400"/>
            </a:lvl3pPr>
            <a:lvl4pPr indent="-228600" lvl="3" marL="1828800" algn="ctr">
              <a:spcBef>
                <a:spcPts val="400"/>
              </a:spcBef>
              <a:spcAft>
                <a:spcPts val="0"/>
              </a:spcAft>
              <a:buSzPts val="1400"/>
              <a:buNone/>
              <a:defRPr sz="2000"/>
            </a:lvl4pPr>
            <a:lvl5pPr indent="-228600" lvl="4" marL="2286000" algn="ctr">
              <a:spcBef>
                <a:spcPts val="400"/>
              </a:spcBef>
              <a:spcAft>
                <a:spcPts val="0"/>
              </a:spcAft>
              <a:buSzPts val="1400"/>
              <a:buNone/>
              <a:defRPr sz="2000"/>
            </a:lvl5pPr>
            <a:lvl6pPr indent="-228600" lvl="5" marL="2743200" algn="ctr">
              <a:spcBef>
                <a:spcPts val="400"/>
              </a:spcBef>
              <a:spcAft>
                <a:spcPts val="0"/>
              </a:spcAft>
              <a:buSzPts val="1400"/>
              <a:buNone/>
              <a:defRPr sz="2000"/>
            </a:lvl6pPr>
            <a:lvl7pPr indent="-228600" lvl="6" marL="3200400" algn="ctr">
              <a:spcBef>
                <a:spcPts val="400"/>
              </a:spcBef>
              <a:spcAft>
                <a:spcPts val="0"/>
              </a:spcAft>
              <a:buSzPts val="1400"/>
              <a:buNone/>
              <a:defRPr sz="2000"/>
            </a:lvl7pPr>
            <a:lvl8pPr indent="-228600" lvl="7" marL="3657600" algn="ctr">
              <a:spcBef>
                <a:spcPts val="400"/>
              </a:spcBef>
              <a:spcAft>
                <a:spcPts val="0"/>
              </a:spcAft>
              <a:buSzPts val="1400"/>
              <a:buNone/>
              <a:defRPr sz="2000"/>
            </a:lvl8pPr>
            <a:lvl9pPr indent="-228600" lvl="8" marL="4114800" algn="ctr">
              <a:spcBef>
                <a:spcPts val="400"/>
              </a:spcBef>
              <a:spcAft>
                <a:spcPts val="0"/>
              </a:spcAft>
              <a:buSzPts val="1400"/>
              <a:buNone/>
              <a:defRPr sz="2000"/>
            </a:lvl9pPr>
          </a:lstStyle>
          <a:p/>
        </p:txBody>
      </p:sp>
      <p:sp>
        <p:nvSpPr>
          <p:cNvPr id="62" name="Google Shape;62;p12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ctr">
              <a:spcBef>
                <a:spcPts val="280"/>
              </a:spcBef>
              <a:spcAft>
                <a:spcPts val="0"/>
              </a:spcAft>
              <a:buClr>
                <a:schemeClr val="lt1"/>
              </a:buClr>
              <a:buSzPts val="1400"/>
              <a:buFont typeface="Times New Roman"/>
              <a:buNone/>
              <a:defRPr sz="1400"/>
            </a:lvl1pPr>
            <a:lvl2pPr indent="-228600" lvl="1" marL="914400" algn="ctr">
              <a:spcBef>
                <a:spcPts val="240"/>
              </a:spcBef>
              <a:spcAft>
                <a:spcPts val="0"/>
              </a:spcAft>
              <a:buClr>
                <a:schemeClr val="lt1"/>
              </a:buClr>
              <a:buSzPts val="1200"/>
              <a:buFont typeface="Times New Roman"/>
              <a:buNone/>
              <a:defRPr sz="1200"/>
            </a:lvl2pPr>
            <a:lvl3pPr indent="-228600" lvl="2" marL="1371600" algn="ctr">
              <a:spcBef>
                <a:spcPts val="200"/>
              </a:spcBef>
              <a:spcAft>
                <a:spcPts val="0"/>
              </a:spcAft>
              <a:buClr>
                <a:schemeClr val="lt1"/>
              </a:buClr>
              <a:buSzPts val="1000"/>
              <a:buFont typeface="Times New Roman"/>
              <a:buNone/>
              <a:defRPr sz="1000"/>
            </a:lvl3pPr>
            <a:lvl4pPr indent="-228600" lvl="3" marL="1828800" algn="ctr">
              <a:spcBef>
                <a:spcPts val="180"/>
              </a:spcBef>
              <a:spcAft>
                <a:spcPts val="0"/>
              </a:spcAft>
              <a:buClr>
                <a:schemeClr val="lt1"/>
              </a:buClr>
              <a:buSzPts val="900"/>
              <a:buFont typeface="Times New Roman"/>
              <a:buNone/>
              <a:defRPr sz="900"/>
            </a:lvl4pPr>
            <a:lvl5pPr indent="-228600" lvl="4" marL="2286000" algn="ctr">
              <a:spcBef>
                <a:spcPts val="180"/>
              </a:spcBef>
              <a:spcAft>
                <a:spcPts val="0"/>
              </a:spcAft>
              <a:buClr>
                <a:schemeClr val="lt1"/>
              </a:buClr>
              <a:buSzPts val="900"/>
              <a:buFont typeface="Times New Roman"/>
              <a:buNone/>
              <a:defRPr sz="900"/>
            </a:lvl5pPr>
            <a:lvl6pPr indent="-228600" lvl="5" marL="2743200" algn="ctr">
              <a:spcBef>
                <a:spcPts val="180"/>
              </a:spcBef>
              <a:spcAft>
                <a:spcPts val="0"/>
              </a:spcAft>
              <a:buClr>
                <a:schemeClr val="lt1"/>
              </a:buClr>
              <a:buSzPts val="900"/>
              <a:buFont typeface="Times New Roman"/>
              <a:buNone/>
              <a:defRPr sz="900"/>
            </a:lvl6pPr>
            <a:lvl7pPr indent="-228600" lvl="6" marL="3200400" algn="ctr">
              <a:spcBef>
                <a:spcPts val="180"/>
              </a:spcBef>
              <a:spcAft>
                <a:spcPts val="0"/>
              </a:spcAft>
              <a:buClr>
                <a:schemeClr val="lt1"/>
              </a:buClr>
              <a:buSzPts val="900"/>
              <a:buFont typeface="Times New Roman"/>
              <a:buNone/>
              <a:defRPr sz="900"/>
            </a:lvl7pPr>
            <a:lvl8pPr indent="-228600" lvl="7" marL="3657600" algn="ctr">
              <a:spcBef>
                <a:spcPts val="180"/>
              </a:spcBef>
              <a:spcAft>
                <a:spcPts val="0"/>
              </a:spcAft>
              <a:buClr>
                <a:schemeClr val="lt1"/>
              </a:buClr>
              <a:buSzPts val="900"/>
              <a:buFont typeface="Times New Roman"/>
              <a:buNone/>
              <a:defRPr sz="900"/>
            </a:lvl8pPr>
            <a:lvl9pPr indent="-228600" lvl="8" marL="4114800" algn="ctr">
              <a:spcBef>
                <a:spcPts val="180"/>
              </a:spcBef>
              <a:spcAft>
                <a:spcPts val="0"/>
              </a:spcAft>
              <a:buClr>
                <a:schemeClr val="lt1"/>
              </a:buClr>
              <a:buSzPts val="900"/>
              <a:buFont typeface="Times New Roman"/>
              <a:buNone/>
              <a:defRPr sz="900"/>
            </a:lvl9pPr>
          </a:lstStyle>
          <a:p/>
        </p:txBody>
      </p:sp>
      <p:sp>
        <p:nvSpPr>
          <p:cNvPr id="63" name="Google Shape;63;p12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2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2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12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8" name="Google Shape;68;p123"/>
          <p:cNvSpPr/>
          <p:nvPr>
            <p:ph idx="2" type="pic"/>
          </p:nvPr>
        </p:nvSpPr>
        <p:spPr>
          <a:xfrm>
            <a:off x="1792288" y="612775"/>
            <a:ext cx="5486400" cy="4114800"/>
          </a:xfrm>
          <a:prstGeom prst="rect">
            <a:avLst/>
          </a:prstGeom>
          <a:noFill/>
          <a:ln>
            <a:noFill/>
          </a:ln>
        </p:spPr>
      </p:sp>
      <p:sp>
        <p:nvSpPr>
          <p:cNvPr id="69" name="Google Shape;69;p12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ctr">
              <a:spcBef>
                <a:spcPts val="280"/>
              </a:spcBef>
              <a:spcAft>
                <a:spcPts val="0"/>
              </a:spcAft>
              <a:buClr>
                <a:schemeClr val="lt1"/>
              </a:buClr>
              <a:buSzPts val="1400"/>
              <a:buFont typeface="Times New Roman"/>
              <a:buNone/>
              <a:defRPr sz="1400"/>
            </a:lvl1pPr>
            <a:lvl2pPr indent="-228600" lvl="1" marL="914400" algn="ctr">
              <a:spcBef>
                <a:spcPts val="240"/>
              </a:spcBef>
              <a:spcAft>
                <a:spcPts val="0"/>
              </a:spcAft>
              <a:buClr>
                <a:schemeClr val="lt1"/>
              </a:buClr>
              <a:buSzPts val="1200"/>
              <a:buFont typeface="Times New Roman"/>
              <a:buNone/>
              <a:defRPr sz="1200"/>
            </a:lvl2pPr>
            <a:lvl3pPr indent="-228600" lvl="2" marL="1371600" algn="ctr">
              <a:spcBef>
                <a:spcPts val="200"/>
              </a:spcBef>
              <a:spcAft>
                <a:spcPts val="0"/>
              </a:spcAft>
              <a:buClr>
                <a:schemeClr val="lt1"/>
              </a:buClr>
              <a:buSzPts val="1000"/>
              <a:buFont typeface="Times New Roman"/>
              <a:buNone/>
              <a:defRPr sz="1000"/>
            </a:lvl3pPr>
            <a:lvl4pPr indent="-228600" lvl="3" marL="1828800" algn="ctr">
              <a:spcBef>
                <a:spcPts val="180"/>
              </a:spcBef>
              <a:spcAft>
                <a:spcPts val="0"/>
              </a:spcAft>
              <a:buClr>
                <a:schemeClr val="lt1"/>
              </a:buClr>
              <a:buSzPts val="900"/>
              <a:buFont typeface="Times New Roman"/>
              <a:buNone/>
              <a:defRPr sz="900"/>
            </a:lvl4pPr>
            <a:lvl5pPr indent="-228600" lvl="4" marL="2286000" algn="ctr">
              <a:spcBef>
                <a:spcPts val="180"/>
              </a:spcBef>
              <a:spcAft>
                <a:spcPts val="0"/>
              </a:spcAft>
              <a:buClr>
                <a:schemeClr val="lt1"/>
              </a:buClr>
              <a:buSzPts val="900"/>
              <a:buFont typeface="Times New Roman"/>
              <a:buNone/>
              <a:defRPr sz="900"/>
            </a:lvl5pPr>
            <a:lvl6pPr indent="-228600" lvl="5" marL="2743200" algn="ctr">
              <a:spcBef>
                <a:spcPts val="180"/>
              </a:spcBef>
              <a:spcAft>
                <a:spcPts val="0"/>
              </a:spcAft>
              <a:buClr>
                <a:schemeClr val="lt1"/>
              </a:buClr>
              <a:buSzPts val="900"/>
              <a:buFont typeface="Times New Roman"/>
              <a:buNone/>
              <a:defRPr sz="900"/>
            </a:lvl6pPr>
            <a:lvl7pPr indent="-228600" lvl="6" marL="3200400" algn="ctr">
              <a:spcBef>
                <a:spcPts val="180"/>
              </a:spcBef>
              <a:spcAft>
                <a:spcPts val="0"/>
              </a:spcAft>
              <a:buClr>
                <a:schemeClr val="lt1"/>
              </a:buClr>
              <a:buSzPts val="900"/>
              <a:buFont typeface="Times New Roman"/>
              <a:buNone/>
              <a:defRPr sz="900"/>
            </a:lvl7pPr>
            <a:lvl8pPr indent="-228600" lvl="7" marL="3657600" algn="ctr">
              <a:spcBef>
                <a:spcPts val="180"/>
              </a:spcBef>
              <a:spcAft>
                <a:spcPts val="0"/>
              </a:spcAft>
              <a:buClr>
                <a:schemeClr val="lt1"/>
              </a:buClr>
              <a:buSzPts val="900"/>
              <a:buFont typeface="Times New Roman"/>
              <a:buNone/>
              <a:defRPr sz="900"/>
            </a:lvl8pPr>
            <a:lvl9pPr indent="-228600" lvl="8" marL="4114800" algn="ctr">
              <a:spcBef>
                <a:spcPts val="180"/>
              </a:spcBef>
              <a:spcAft>
                <a:spcPts val="0"/>
              </a:spcAft>
              <a:buClr>
                <a:schemeClr val="lt1"/>
              </a:buClr>
              <a:buSzPts val="900"/>
              <a:buFont typeface="Times New Roman"/>
              <a:buNone/>
              <a:defRPr sz="900"/>
            </a:lvl9pPr>
          </a:lstStyle>
          <a:p/>
        </p:txBody>
      </p:sp>
      <p:sp>
        <p:nvSpPr>
          <p:cNvPr id="70" name="Google Shape;70;p12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2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2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sp>
        <p:nvSpPr>
          <p:cNvPr id="10" name="Google Shape;10;p114"/>
          <p:cNvSpPr/>
          <p:nvPr/>
        </p:nvSpPr>
        <p:spPr>
          <a:xfrm>
            <a:off x="0" y="0"/>
            <a:ext cx="9144000" cy="6858000"/>
          </a:xfrm>
          <a:prstGeom prst="rect">
            <a:avLst/>
          </a:prstGeom>
          <a:gradFill>
            <a:gsLst>
              <a:gs pos="0">
                <a:srgbClr val="002A8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800" u="none" cap="none" strike="noStrike">
              <a:solidFill>
                <a:schemeClr val="lt1"/>
              </a:solidFill>
              <a:latin typeface="Arial"/>
              <a:ea typeface="Arial"/>
              <a:cs typeface="Arial"/>
              <a:sym typeface="Arial"/>
            </a:endParaRPr>
          </a:p>
        </p:txBody>
      </p:sp>
      <p:sp>
        <p:nvSpPr>
          <p:cNvPr id="11" name="Google Shape;11;p114"/>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1pPr>
            <a:lvl2pPr lvl="1" marR="0" rtl="0" algn="ctr">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2pPr>
            <a:lvl3pPr lvl="2" marR="0" rtl="0" algn="ctr">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3pPr>
            <a:lvl4pPr lvl="3" marR="0" rtl="0" algn="ctr">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4pPr>
            <a:lvl5pPr lvl="4" marR="0" rtl="0" algn="ctr">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5pPr>
            <a:lvl6pPr lvl="5" marR="0" rtl="0" algn="ctr">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6pPr>
            <a:lvl7pPr lvl="6" marR="0" rtl="0" algn="ctr">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7pPr>
            <a:lvl8pPr lvl="7" marR="0" rtl="0" algn="ctr">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8pPr>
            <a:lvl9pPr lvl="8" marR="0" rtl="0" algn="ctr">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9pPr>
          </a:lstStyle>
          <a:p/>
        </p:txBody>
      </p:sp>
      <p:sp>
        <p:nvSpPr>
          <p:cNvPr id="12" name="Google Shape;12;p114"/>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56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1pPr>
            <a:lvl2pPr indent="-228600" lvl="1" marL="914400" marR="0" rtl="0" algn="ctr">
              <a:spcBef>
                <a:spcPts val="56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2pPr>
            <a:lvl3pPr indent="-228600" lvl="2" marL="1371600" marR="0" rtl="0" algn="ctr">
              <a:spcBef>
                <a:spcPts val="56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3pPr>
            <a:lvl4pPr indent="-228600" lvl="3" marL="1828800" marR="0" rtl="0" algn="ctr">
              <a:spcBef>
                <a:spcPts val="56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4pPr>
            <a:lvl5pPr indent="-228600" lvl="4" marL="2286000" marR="0" rtl="0" algn="ctr">
              <a:spcBef>
                <a:spcPts val="56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5pPr>
            <a:lvl6pPr indent="-228600" lvl="5" marL="2743200" marR="0" rtl="0" algn="ctr">
              <a:spcBef>
                <a:spcPts val="56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6pPr>
            <a:lvl7pPr indent="-228600" lvl="6" marL="3200400" marR="0" rtl="0" algn="ctr">
              <a:spcBef>
                <a:spcPts val="56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7pPr>
            <a:lvl8pPr indent="-228600" lvl="7" marL="3657600" marR="0" rtl="0" algn="ctr">
              <a:spcBef>
                <a:spcPts val="56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8pPr>
            <a:lvl9pPr indent="-228600" lvl="8" marL="4114800" marR="0" rtl="0" algn="ctr">
              <a:spcBef>
                <a:spcPts val="56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9pPr>
          </a:lstStyle>
          <a:p/>
        </p:txBody>
      </p:sp>
      <p:sp>
        <p:nvSpPr>
          <p:cNvPr id="13" name="Google Shape;13;p11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lt1"/>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2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2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2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2800" u="none" cap="none" strike="noStrike">
                <a:solidFill>
                  <a:schemeClr val="lt1"/>
                </a:solidFill>
                <a:latin typeface="Arial"/>
                <a:ea typeface="Arial"/>
                <a:cs typeface="Arial"/>
                <a:sym typeface="Arial"/>
              </a:defRPr>
            </a:lvl9pPr>
          </a:lstStyle>
          <a:p/>
        </p:txBody>
      </p:sp>
      <p:sp>
        <p:nvSpPr>
          <p:cNvPr id="14" name="Google Shape;14;p11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chemeClr val="lt1"/>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2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2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2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2800" u="none" cap="none" strike="noStrike">
                <a:solidFill>
                  <a:schemeClr val="lt1"/>
                </a:solidFill>
                <a:latin typeface="Arial"/>
                <a:ea typeface="Arial"/>
                <a:cs typeface="Arial"/>
                <a:sym typeface="Arial"/>
              </a:defRPr>
            </a:lvl9pPr>
          </a:lstStyle>
          <a:p/>
        </p:txBody>
      </p:sp>
      <p:sp>
        <p:nvSpPr>
          <p:cNvPr id="15" name="Google Shape;15;p11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i="0" sz="14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5" name="Shape 85"/>
        <p:cNvGrpSpPr/>
        <p:nvPr/>
      </p:nvGrpSpPr>
      <p:grpSpPr>
        <a:xfrm>
          <a:off x="0" y="0"/>
          <a:ext cx="0" cy="0"/>
          <a:chOff x="0" y="0"/>
          <a:chExt cx="0" cy="0"/>
        </a:xfrm>
      </p:grpSpPr>
      <p:sp>
        <p:nvSpPr>
          <p:cNvPr id="86" name="Google Shape;86;p126"/>
          <p:cNvSpPr/>
          <p:nvPr/>
        </p:nvSpPr>
        <p:spPr>
          <a:xfrm>
            <a:off x="0" y="0"/>
            <a:ext cx="9144000" cy="6858000"/>
          </a:xfrm>
          <a:prstGeom prst="rect">
            <a:avLst/>
          </a:prstGeom>
          <a:gradFill>
            <a:gsLst>
              <a:gs pos="0">
                <a:srgbClr val="002A8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87" name="Google Shape;87;p126"/>
          <p:cNvSpPr txBox="1"/>
          <p:nvPr>
            <p:ph type="title"/>
          </p:nvPr>
        </p:nvSpPr>
        <p:spPr>
          <a:xfrm>
            <a:off x="533400" y="304800"/>
            <a:ext cx="82296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1pPr>
            <a:lvl2pPr lvl="1"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2pPr>
            <a:lvl3pPr lvl="2"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3pPr>
            <a:lvl4pPr lvl="3"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4pPr>
            <a:lvl5pPr lvl="4"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5pPr>
            <a:lvl6pPr lvl="5"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6pPr>
            <a:lvl7pPr lvl="6"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7pPr>
            <a:lvl8pPr lvl="7"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8pPr>
            <a:lvl9pPr lvl="8" marR="0" rtl="0" algn="l">
              <a:spcBef>
                <a:spcPts val="0"/>
              </a:spcBef>
              <a:spcAft>
                <a:spcPts val="0"/>
              </a:spcAft>
              <a:buSzPts val="1400"/>
              <a:buNone/>
              <a:defRPr b="0" i="0" sz="4400" u="none" cap="none" strike="noStrike">
                <a:solidFill>
                  <a:schemeClr val="lt2"/>
                </a:solidFill>
                <a:latin typeface="Times New Roman"/>
                <a:ea typeface="Times New Roman"/>
                <a:cs typeface="Times New Roman"/>
                <a:sym typeface="Times New Roman"/>
              </a:defRPr>
            </a:lvl9pPr>
          </a:lstStyle>
          <a:p/>
        </p:txBody>
      </p:sp>
      <p:sp>
        <p:nvSpPr>
          <p:cNvPr id="88" name="Google Shape;88;p12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2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2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2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2800" u="none" cap="none" strike="noStrike">
                <a:solidFill>
                  <a:schemeClr val="lt1"/>
                </a:solidFill>
                <a:latin typeface="Arial"/>
                <a:ea typeface="Arial"/>
                <a:cs typeface="Arial"/>
                <a:sym typeface="Arial"/>
              </a:defRPr>
            </a:lvl9pPr>
          </a:lstStyle>
          <a:p/>
        </p:txBody>
      </p:sp>
      <p:sp>
        <p:nvSpPr>
          <p:cNvPr id="89" name="Google Shape;89;p12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2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2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2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2800" u="none" cap="none" strike="noStrike">
                <a:solidFill>
                  <a:schemeClr val="lt1"/>
                </a:solidFill>
                <a:latin typeface="Arial"/>
                <a:ea typeface="Arial"/>
                <a:cs typeface="Arial"/>
                <a:sym typeface="Arial"/>
              </a:defRPr>
            </a:lvl9pPr>
          </a:lstStyle>
          <a:p/>
        </p:txBody>
      </p:sp>
      <p:sp>
        <p:nvSpPr>
          <p:cNvPr id="90" name="Google Shape;90;p12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cxnSp>
        <p:nvCxnSpPr>
          <p:cNvPr id="91" name="Google Shape;91;p126"/>
          <p:cNvCxnSpPr/>
          <p:nvPr/>
        </p:nvCxnSpPr>
        <p:spPr>
          <a:xfrm>
            <a:off x="0" y="1447800"/>
            <a:ext cx="8458200" cy="0"/>
          </a:xfrm>
          <a:prstGeom prst="straightConnector1">
            <a:avLst/>
          </a:prstGeom>
          <a:noFill/>
          <a:ln cap="flat" cmpd="sng" w="38100">
            <a:solidFill>
              <a:srgbClr val="B40022"/>
            </a:solidFill>
            <a:prstDash val="solid"/>
            <a:round/>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5.png"/><Relationship Id="rId11" Type="http://schemas.openxmlformats.org/officeDocument/2006/relationships/image" Target="../media/image9.png"/><Relationship Id="rId10" Type="http://schemas.openxmlformats.org/officeDocument/2006/relationships/image" Target="../media/image8.png"/><Relationship Id="rId12" Type="http://schemas.openxmlformats.org/officeDocument/2006/relationships/image" Target="../media/image11.png"/><Relationship Id="rId9"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15.png"/><Relationship Id="rId8"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52.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hyperlink" Target="https://parentandteen.com/" TargetMode="External"/><Relationship Id="rId4" Type="http://schemas.openxmlformats.org/officeDocument/2006/relationships/image" Target="../media/image5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54.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5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14.png"/><Relationship Id="rId7" Type="http://schemas.openxmlformats.org/officeDocument/2006/relationships/image" Target="../media/image26.png"/><Relationship Id="rId8"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9.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frameworksinstitute.org/toolkit/the-core-story-of-adolescenc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jp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2.jpg"/><Relationship Id="rId4" Type="http://schemas.openxmlformats.org/officeDocument/2006/relationships/image" Target="../media/image41.png"/><Relationship Id="rId9" Type="http://schemas.openxmlformats.org/officeDocument/2006/relationships/image" Target="../media/image44.jpg"/><Relationship Id="rId5" Type="http://schemas.openxmlformats.org/officeDocument/2006/relationships/image" Target="../media/image34.jpg"/><Relationship Id="rId6" Type="http://schemas.openxmlformats.org/officeDocument/2006/relationships/image" Target="../media/image32.jpg"/><Relationship Id="rId7" Type="http://schemas.openxmlformats.org/officeDocument/2006/relationships/image" Target="../media/image40.jpg"/><Relationship Id="rId8" Type="http://schemas.openxmlformats.org/officeDocument/2006/relationships/image" Target="../media/image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4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4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51.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
          <p:cNvSpPr txBox="1"/>
          <p:nvPr>
            <p:ph type="ctrTitle"/>
          </p:nvPr>
        </p:nvSpPr>
        <p:spPr>
          <a:xfrm>
            <a:off x="457200" y="457200"/>
            <a:ext cx="8229600" cy="1295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i="0" lang="en-US" sz="2400" u="none" strike="noStrike">
                <a:latin typeface="Arial"/>
                <a:ea typeface="Arial"/>
                <a:cs typeface="Arial"/>
                <a:sym typeface="Arial"/>
              </a:rPr>
              <a:t>Preparing Adults to Be the People Military-Connected Youth Deserve in Their Lives</a:t>
            </a:r>
            <a:endParaRPr/>
          </a:p>
        </p:txBody>
      </p:sp>
      <p:sp>
        <p:nvSpPr>
          <p:cNvPr id="167" name="Google Shape;167;p1"/>
          <p:cNvSpPr txBox="1"/>
          <p:nvPr>
            <p:ph idx="1" type="subTitle"/>
          </p:nvPr>
        </p:nvSpPr>
        <p:spPr>
          <a:xfrm>
            <a:off x="304800" y="2016124"/>
            <a:ext cx="8382000" cy="2327276"/>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1600"/>
              <a:buFont typeface="Times New Roman"/>
              <a:buNone/>
            </a:pPr>
            <a:r>
              <a:t/>
            </a:r>
            <a:endParaRPr b="1" sz="1600" cap="small">
              <a:solidFill>
                <a:srgbClr val="00B050"/>
              </a:solidFill>
              <a:latin typeface="Arial"/>
              <a:ea typeface="Arial"/>
              <a:cs typeface="Arial"/>
              <a:sym typeface="Arial"/>
            </a:endParaRPr>
          </a:p>
          <a:p>
            <a:pPr indent="0" lvl="0" marL="0" rtl="0" algn="ctr">
              <a:spcBef>
                <a:spcPts val="400"/>
              </a:spcBef>
              <a:spcAft>
                <a:spcPts val="0"/>
              </a:spcAft>
              <a:buClr>
                <a:srgbClr val="00B050"/>
              </a:buClr>
              <a:buSzPts val="2000"/>
              <a:buFont typeface="Arial"/>
              <a:buNone/>
            </a:pPr>
            <a:r>
              <a:rPr b="0" i="0" lang="en-US" sz="2000" u="none" strike="noStrike">
                <a:solidFill>
                  <a:srgbClr val="00B050"/>
                </a:solidFill>
                <a:latin typeface="Arial"/>
                <a:ea typeface="Arial"/>
                <a:cs typeface="Arial"/>
                <a:sym typeface="Arial"/>
              </a:rPr>
              <a:t>OneOp</a:t>
            </a:r>
            <a:endParaRPr b="0" i="0" sz="2000" u="none" strike="noStrike">
              <a:solidFill>
                <a:srgbClr val="00B050"/>
              </a:solidFill>
              <a:latin typeface="Arial"/>
              <a:ea typeface="Arial"/>
              <a:cs typeface="Arial"/>
              <a:sym typeface="Arial"/>
            </a:endParaRPr>
          </a:p>
          <a:p>
            <a:pPr indent="0" lvl="0" marL="0" rtl="0" algn="ctr">
              <a:spcBef>
                <a:spcPts val="320"/>
              </a:spcBef>
              <a:spcAft>
                <a:spcPts val="0"/>
              </a:spcAft>
              <a:buClr>
                <a:schemeClr val="lt1"/>
              </a:buClr>
              <a:buSzPts val="1600"/>
              <a:buFont typeface="Times New Roman"/>
              <a:buNone/>
            </a:pPr>
            <a:r>
              <a:t/>
            </a:r>
            <a:endParaRPr sz="1600">
              <a:latin typeface="Arial"/>
              <a:ea typeface="Arial"/>
              <a:cs typeface="Arial"/>
              <a:sym typeface="Arial"/>
            </a:endParaRPr>
          </a:p>
          <a:p>
            <a:pPr indent="0" lvl="0" marL="0" rtl="0" algn="ctr">
              <a:spcBef>
                <a:spcPts val="300"/>
              </a:spcBef>
              <a:spcAft>
                <a:spcPts val="0"/>
              </a:spcAft>
              <a:buClr>
                <a:schemeClr val="lt1"/>
              </a:buClr>
              <a:buSzPts val="1500"/>
              <a:buFont typeface="Times New Roman"/>
              <a:buNone/>
            </a:pPr>
            <a:r>
              <a:t/>
            </a:r>
            <a:endParaRPr sz="1500">
              <a:latin typeface="Arial"/>
              <a:ea typeface="Arial"/>
              <a:cs typeface="Arial"/>
              <a:sym typeface="Arial"/>
            </a:endParaRPr>
          </a:p>
          <a:p>
            <a:pPr indent="0" lvl="0" marL="0" rtl="0" algn="ctr">
              <a:spcBef>
                <a:spcPts val="300"/>
              </a:spcBef>
              <a:spcAft>
                <a:spcPts val="0"/>
              </a:spcAft>
              <a:buClr>
                <a:schemeClr val="lt1"/>
              </a:buClr>
              <a:buSzPts val="1500"/>
              <a:buFont typeface="Arial"/>
              <a:buNone/>
            </a:pPr>
            <a:r>
              <a:rPr lang="en-US" sz="1500">
                <a:latin typeface="Arial"/>
                <a:ea typeface="Arial"/>
                <a:cs typeface="Arial"/>
                <a:sym typeface="Arial"/>
              </a:rPr>
              <a:t>Ken Ginsburg, MD, MS Ed</a:t>
            </a:r>
            <a:endParaRPr/>
          </a:p>
          <a:p>
            <a:pPr indent="0" lvl="0" marL="0" rtl="0" algn="ctr">
              <a:spcBef>
                <a:spcPts val="300"/>
              </a:spcBef>
              <a:spcAft>
                <a:spcPts val="0"/>
              </a:spcAft>
              <a:buClr>
                <a:schemeClr val="lt1"/>
              </a:buClr>
              <a:buSzPts val="1500"/>
              <a:buFont typeface="Arial"/>
              <a:buNone/>
            </a:pPr>
            <a:r>
              <a:rPr lang="en-US" sz="1500">
                <a:latin typeface="Arial"/>
                <a:ea typeface="Arial"/>
                <a:cs typeface="Arial"/>
                <a:sym typeface="Arial"/>
              </a:rPr>
              <a:t>Children’s Hospital of Philadelphia</a:t>
            </a:r>
            <a:endParaRPr/>
          </a:p>
          <a:p>
            <a:pPr indent="0" lvl="0" marL="0" rtl="0" algn="ctr">
              <a:spcBef>
                <a:spcPts val="300"/>
              </a:spcBef>
              <a:spcAft>
                <a:spcPts val="0"/>
              </a:spcAft>
              <a:buClr>
                <a:schemeClr val="lt1"/>
              </a:buClr>
              <a:buSzPts val="1500"/>
              <a:buFont typeface="Arial"/>
              <a:buNone/>
            </a:pPr>
            <a:r>
              <a:rPr lang="en-US" sz="1500">
                <a:latin typeface="Arial"/>
                <a:ea typeface="Arial"/>
                <a:cs typeface="Arial"/>
                <a:sym typeface="Arial"/>
              </a:rPr>
              <a:t>The Center for Parent and Teen Communication</a:t>
            </a:r>
            <a:endParaRPr/>
          </a:p>
          <a:p>
            <a:pPr indent="0" lvl="0" marL="0" rtl="0" algn="ctr">
              <a:spcBef>
                <a:spcPts val="300"/>
              </a:spcBef>
              <a:spcAft>
                <a:spcPts val="0"/>
              </a:spcAft>
              <a:buClr>
                <a:schemeClr val="lt1"/>
              </a:buClr>
              <a:buSzPts val="1500"/>
              <a:buFont typeface="Arial"/>
              <a:buNone/>
            </a:pPr>
            <a:r>
              <a:rPr lang="en-US" sz="1500">
                <a:latin typeface="Arial"/>
                <a:ea typeface="Arial"/>
                <a:cs typeface="Arial"/>
                <a:sym typeface="Arial"/>
              </a:rPr>
              <a:t>Military Child Education Coalition</a:t>
            </a:r>
            <a:endParaRPr/>
          </a:p>
          <a:p>
            <a:pPr indent="0" lvl="0" marL="0" rtl="0" algn="ctr">
              <a:spcBef>
                <a:spcPts val="300"/>
              </a:spcBef>
              <a:spcAft>
                <a:spcPts val="0"/>
              </a:spcAft>
              <a:buClr>
                <a:schemeClr val="lt1"/>
              </a:buClr>
              <a:buSzPts val="1500"/>
              <a:buFont typeface="Arial"/>
              <a:buNone/>
            </a:pPr>
            <a:r>
              <a:rPr lang="en-US" sz="1500">
                <a:latin typeface="Arial"/>
                <a:ea typeface="Arial"/>
                <a:cs typeface="Arial"/>
                <a:sym typeface="Arial"/>
              </a:rPr>
              <a:t>Covenant House International</a:t>
            </a:r>
            <a:endParaRPr/>
          </a:p>
        </p:txBody>
      </p:sp>
      <p:pic>
        <p:nvPicPr>
          <p:cNvPr descr="youth sunset.jpg" id="168" name="Google Shape;168;p1"/>
          <p:cNvPicPr preferRelativeResize="0"/>
          <p:nvPr/>
        </p:nvPicPr>
        <p:blipFill rotWithShape="1">
          <a:blip r:embed="rId3">
            <a:alphaModFix/>
          </a:blip>
          <a:srcRect b="0" l="0" r="0" t="0"/>
          <a:stretch/>
        </p:blipFill>
        <p:spPr>
          <a:xfrm>
            <a:off x="0" y="4648200"/>
            <a:ext cx="9144000" cy="2327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10"/>
          <p:cNvPicPr preferRelativeResize="0"/>
          <p:nvPr>
            <p:ph idx="1" type="body"/>
          </p:nvPr>
        </p:nvPicPr>
        <p:blipFill rotWithShape="1">
          <a:blip r:embed="rId3">
            <a:alphaModFix/>
          </a:blip>
          <a:srcRect b="0" l="0" r="0" t="0"/>
          <a:stretch/>
        </p:blipFill>
        <p:spPr>
          <a:xfrm>
            <a:off x="2590800" y="1143000"/>
            <a:ext cx="3987800" cy="4762500"/>
          </a:xfrm>
          <a:prstGeom prst="rect">
            <a:avLst/>
          </a:prstGeom>
          <a:noFill/>
          <a:ln>
            <a:noFill/>
          </a:ln>
        </p:spPr>
      </p:pic>
      <p:pic>
        <p:nvPicPr>
          <p:cNvPr id="224" name="Google Shape;224;p10"/>
          <p:cNvPicPr preferRelativeResize="0"/>
          <p:nvPr/>
        </p:nvPicPr>
        <p:blipFill rotWithShape="1">
          <a:blip r:embed="rId4">
            <a:alphaModFix/>
          </a:blip>
          <a:srcRect b="0" l="0" r="0" t="0"/>
          <a:stretch/>
        </p:blipFill>
        <p:spPr>
          <a:xfrm>
            <a:off x="76200" y="4343400"/>
            <a:ext cx="1752600" cy="1752600"/>
          </a:xfrm>
          <a:prstGeom prst="rect">
            <a:avLst/>
          </a:prstGeom>
          <a:noFill/>
          <a:ln>
            <a:noFill/>
          </a:ln>
        </p:spPr>
      </p:pic>
      <p:pic>
        <p:nvPicPr>
          <p:cNvPr id="225" name="Google Shape;225;p10"/>
          <p:cNvPicPr preferRelativeResize="0"/>
          <p:nvPr/>
        </p:nvPicPr>
        <p:blipFill rotWithShape="1">
          <a:blip r:embed="rId5">
            <a:alphaModFix/>
          </a:blip>
          <a:srcRect b="0" l="0" r="0" t="0"/>
          <a:stretch/>
        </p:blipFill>
        <p:spPr>
          <a:xfrm>
            <a:off x="6375400" y="2997200"/>
            <a:ext cx="2692400" cy="1574800"/>
          </a:xfrm>
          <a:prstGeom prst="rect">
            <a:avLst/>
          </a:prstGeom>
          <a:noFill/>
          <a:ln>
            <a:noFill/>
          </a:ln>
        </p:spPr>
      </p:pic>
      <p:pic>
        <p:nvPicPr>
          <p:cNvPr id="226" name="Google Shape;226;p10"/>
          <p:cNvPicPr preferRelativeResize="0"/>
          <p:nvPr/>
        </p:nvPicPr>
        <p:blipFill rotWithShape="1">
          <a:blip r:embed="rId6">
            <a:alphaModFix/>
          </a:blip>
          <a:srcRect b="0" l="0" r="0" t="0"/>
          <a:stretch/>
        </p:blipFill>
        <p:spPr>
          <a:xfrm>
            <a:off x="3429000" y="76200"/>
            <a:ext cx="2540000" cy="1600200"/>
          </a:xfrm>
          <a:prstGeom prst="rect">
            <a:avLst/>
          </a:prstGeom>
          <a:noFill/>
          <a:ln>
            <a:noFill/>
          </a:ln>
        </p:spPr>
      </p:pic>
      <p:pic>
        <p:nvPicPr>
          <p:cNvPr id="227" name="Google Shape;227;p10"/>
          <p:cNvPicPr preferRelativeResize="0"/>
          <p:nvPr/>
        </p:nvPicPr>
        <p:blipFill rotWithShape="1">
          <a:blip r:embed="rId7">
            <a:alphaModFix/>
          </a:blip>
          <a:srcRect b="0" l="0" r="0" t="0"/>
          <a:stretch/>
        </p:blipFill>
        <p:spPr>
          <a:xfrm>
            <a:off x="6311900" y="4940300"/>
            <a:ext cx="2222500" cy="1841500"/>
          </a:xfrm>
          <a:prstGeom prst="rect">
            <a:avLst/>
          </a:prstGeom>
          <a:noFill/>
          <a:ln>
            <a:noFill/>
          </a:ln>
        </p:spPr>
      </p:pic>
      <p:pic>
        <p:nvPicPr>
          <p:cNvPr id="228" name="Google Shape;228;p10"/>
          <p:cNvPicPr preferRelativeResize="0"/>
          <p:nvPr/>
        </p:nvPicPr>
        <p:blipFill rotWithShape="1">
          <a:blip r:embed="rId8">
            <a:alphaModFix/>
          </a:blip>
          <a:srcRect b="0" l="0" r="0" t="0"/>
          <a:stretch/>
        </p:blipFill>
        <p:spPr>
          <a:xfrm>
            <a:off x="838200" y="381000"/>
            <a:ext cx="2463800" cy="1955800"/>
          </a:xfrm>
          <a:prstGeom prst="rect">
            <a:avLst/>
          </a:prstGeom>
          <a:noFill/>
          <a:ln>
            <a:noFill/>
          </a:ln>
        </p:spPr>
      </p:pic>
      <p:pic>
        <p:nvPicPr>
          <p:cNvPr id="229" name="Google Shape;229;p10"/>
          <p:cNvPicPr preferRelativeResize="0"/>
          <p:nvPr/>
        </p:nvPicPr>
        <p:blipFill rotWithShape="1">
          <a:blip r:embed="rId9">
            <a:alphaModFix/>
          </a:blip>
          <a:srcRect b="0" l="0" r="0" t="0"/>
          <a:stretch/>
        </p:blipFill>
        <p:spPr>
          <a:xfrm>
            <a:off x="304800" y="2590800"/>
            <a:ext cx="1625600" cy="1676400"/>
          </a:xfrm>
          <a:prstGeom prst="rect">
            <a:avLst/>
          </a:prstGeom>
          <a:noFill/>
          <a:ln>
            <a:noFill/>
          </a:ln>
        </p:spPr>
      </p:pic>
      <p:pic>
        <p:nvPicPr>
          <p:cNvPr id="230" name="Google Shape;230;p10"/>
          <p:cNvPicPr preferRelativeResize="0"/>
          <p:nvPr/>
        </p:nvPicPr>
        <p:blipFill rotWithShape="1">
          <a:blip r:embed="rId10">
            <a:alphaModFix/>
          </a:blip>
          <a:srcRect b="0" l="0" r="0" t="0"/>
          <a:stretch/>
        </p:blipFill>
        <p:spPr>
          <a:xfrm>
            <a:off x="3441700" y="4864100"/>
            <a:ext cx="2273300" cy="2146300"/>
          </a:xfrm>
          <a:prstGeom prst="rect">
            <a:avLst/>
          </a:prstGeom>
          <a:noFill/>
          <a:ln>
            <a:noFill/>
          </a:ln>
        </p:spPr>
      </p:pic>
      <p:pic>
        <p:nvPicPr>
          <p:cNvPr id="231" name="Google Shape;231;p10"/>
          <p:cNvPicPr preferRelativeResize="0"/>
          <p:nvPr/>
        </p:nvPicPr>
        <p:blipFill rotWithShape="1">
          <a:blip r:embed="rId11">
            <a:alphaModFix/>
          </a:blip>
          <a:srcRect b="0" l="0" r="0" t="0"/>
          <a:stretch/>
        </p:blipFill>
        <p:spPr>
          <a:xfrm>
            <a:off x="1295400" y="5067300"/>
            <a:ext cx="1981200" cy="1485900"/>
          </a:xfrm>
          <a:prstGeom prst="rect">
            <a:avLst/>
          </a:prstGeom>
          <a:noFill/>
          <a:ln>
            <a:noFill/>
          </a:ln>
        </p:spPr>
      </p:pic>
      <p:pic>
        <p:nvPicPr>
          <p:cNvPr id="232" name="Google Shape;232;p10"/>
          <p:cNvPicPr preferRelativeResize="0"/>
          <p:nvPr/>
        </p:nvPicPr>
        <p:blipFill rotWithShape="1">
          <a:blip r:embed="rId12">
            <a:alphaModFix/>
          </a:blip>
          <a:srcRect b="0" l="0" r="0" t="0"/>
          <a:stretch/>
        </p:blipFill>
        <p:spPr>
          <a:xfrm>
            <a:off x="6375400" y="304800"/>
            <a:ext cx="2463800" cy="19685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00"/>
          <p:cNvSpPr txBox="1"/>
          <p:nvPr>
            <p:ph idx="1" type="body"/>
          </p:nvPr>
        </p:nvSpPr>
        <p:spPr>
          <a:xfrm>
            <a:off x="476250" y="3665538"/>
            <a:ext cx="8229600" cy="269716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spcBef>
                <a:spcPts val="0"/>
              </a:spcBef>
              <a:spcAft>
                <a:spcPts val="0"/>
              </a:spcAft>
              <a:buNone/>
            </a:pPr>
            <a:r>
              <a:t/>
            </a:r>
            <a:endParaRPr/>
          </a:p>
          <a:p>
            <a:pPr indent="0" lvl="0" marL="0" rtl="0" algn="ctr">
              <a:spcBef>
                <a:spcPts val="518"/>
              </a:spcBef>
              <a:spcAft>
                <a:spcPts val="0"/>
              </a:spcAft>
              <a:buNone/>
            </a:pPr>
            <a:r>
              <a:t/>
            </a:r>
            <a:endParaRPr/>
          </a:p>
          <a:p>
            <a:pPr indent="0" lvl="0" marL="0" rtl="0" algn="ctr">
              <a:spcBef>
                <a:spcPts val="0"/>
              </a:spcBef>
              <a:spcAft>
                <a:spcPts val="0"/>
              </a:spcAft>
              <a:buNone/>
            </a:pPr>
            <a:r>
              <a:rPr lang="en-US" sz="3000">
                <a:latin typeface="Arial"/>
                <a:ea typeface="Arial"/>
                <a:cs typeface="Arial"/>
                <a:sym typeface="Arial"/>
              </a:rPr>
              <a:t>The difference is in </a:t>
            </a:r>
            <a:endParaRPr/>
          </a:p>
          <a:p>
            <a:pPr indent="0" lvl="0" marL="0" rtl="0" algn="ctr">
              <a:spcBef>
                <a:spcPts val="0"/>
              </a:spcBef>
              <a:spcAft>
                <a:spcPts val="0"/>
              </a:spcAft>
              <a:buNone/>
            </a:pPr>
            <a:r>
              <a:t/>
            </a:r>
            <a:endParaRPr sz="3200"/>
          </a:p>
          <a:p>
            <a:pPr indent="0" lvl="0" marL="0" rtl="0" algn="ctr">
              <a:spcBef>
                <a:spcPts val="0"/>
              </a:spcBef>
              <a:spcAft>
                <a:spcPts val="0"/>
              </a:spcAft>
              <a:buNone/>
            </a:pPr>
            <a:r>
              <a:t/>
            </a:r>
            <a:endParaRPr sz="3200"/>
          </a:p>
          <a:p>
            <a:pPr indent="0" lvl="0" marL="0" rtl="0" algn="ctr">
              <a:spcBef>
                <a:spcPts val="0"/>
              </a:spcBef>
              <a:spcAft>
                <a:spcPts val="0"/>
              </a:spcAft>
              <a:buNone/>
            </a:pPr>
            <a:r>
              <a:rPr lang="en-US" sz="3000">
                <a:latin typeface="Arial"/>
                <a:ea typeface="Arial"/>
                <a:cs typeface="Arial"/>
                <a:sym typeface="Arial"/>
              </a:rPr>
              <a:t>and the predictability of their challenges</a:t>
            </a:r>
            <a:endParaRPr/>
          </a:p>
        </p:txBody>
      </p:sp>
      <p:sp>
        <p:nvSpPr>
          <p:cNvPr id="859" name="Google Shape;859;p100"/>
          <p:cNvSpPr/>
          <p:nvPr/>
        </p:nvSpPr>
        <p:spPr>
          <a:xfrm>
            <a:off x="1247269" y="520700"/>
            <a:ext cx="680186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00B050"/>
                </a:solidFill>
                <a:latin typeface="Arial"/>
                <a:ea typeface="Arial"/>
                <a:cs typeface="Arial"/>
                <a:sym typeface="Arial"/>
              </a:rPr>
              <a:t>Military children are children first</a:t>
            </a:r>
            <a:endParaRPr/>
          </a:p>
        </p:txBody>
      </p:sp>
      <p:sp>
        <p:nvSpPr>
          <p:cNvPr id="860" name="Google Shape;860;p100"/>
          <p:cNvSpPr/>
          <p:nvPr/>
        </p:nvSpPr>
        <p:spPr>
          <a:xfrm>
            <a:off x="1371600" y="5029200"/>
            <a:ext cx="6554788" cy="584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B050"/>
                </a:solidFill>
                <a:latin typeface="Arial"/>
                <a:ea typeface="Arial"/>
                <a:cs typeface="Arial"/>
                <a:sym typeface="Arial"/>
              </a:rPr>
              <a:t>the abundance of their strengths</a:t>
            </a:r>
            <a:endParaRPr/>
          </a:p>
        </p:txBody>
      </p:sp>
      <p:pic>
        <p:nvPicPr>
          <p:cNvPr descr="A picture containing person, person&#10;&#10;Description automatically generated" id="861" name="Google Shape;861;p100"/>
          <p:cNvPicPr preferRelativeResize="0"/>
          <p:nvPr/>
        </p:nvPicPr>
        <p:blipFill rotWithShape="1">
          <a:blip r:embed="rId3">
            <a:alphaModFix/>
          </a:blip>
          <a:srcRect b="0" l="0" r="0" t="0"/>
          <a:stretch/>
        </p:blipFill>
        <p:spPr>
          <a:xfrm>
            <a:off x="2286000" y="1478881"/>
            <a:ext cx="5029200" cy="263591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01"/>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867" name="Google Shape;867;p101"/>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sz="2400">
                <a:latin typeface="Arial"/>
                <a:ea typeface="Arial"/>
                <a:cs typeface="Arial"/>
                <a:sym typeface="Arial"/>
              </a:rPr>
              <a:t>Military-connected children have all the stressors of every child, as well as those associated with frequent moves, the deployment cycle, and exposure to tragedy</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02"/>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873" name="Google Shape;873;p102"/>
          <p:cNvSpPr txBox="1"/>
          <p:nvPr>
            <p:ph idx="1" type="body"/>
          </p:nvPr>
        </p:nvSpPr>
        <p:spPr>
          <a:xfrm>
            <a:off x="228600" y="3048000"/>
            <a:ext cx="8686800" cy="3657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a:latin typeface="Arial"/>
                <a:ea typeface="Arial"/>
                <a:cs typeface="Arial"/>
                <a:sym typeface="Arial"/>
              </a:rPr>
              <a:t>Every time we enable positive choices to manage painful or stressful realities</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03"/>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Arial"/>
                <a:ea typeface="Arial"/>
                <a:cs typeface="Arial"/>
                <a:sym typeface="Arial"/>
              </a:rPr>
              <a:t>Stress Management and Resilience</a:t>
            </a:r>
            <a:endParaRPr/>
          </a:p>
        </p:txBody>
      </p:sp>
      <p:sp>
        <p:nvSpPr>
          <p:cNvPr id="879" name="Google Shape;879;p103"/>
          <p:cNvSpPr txBox="1"/>
          <p:nvPr>
            <p:ph idx="1" type="body"/>
          </p:nvPr>
        </p:nvSpPr>
        <p:spPr>
          <a:xfrm>
            <a:off x="228600" y="3048000"/>
            <a:ext cx="8458200" cy="3505200"/>
          </a:xfrm>
          <a:prstGeom prst="rect">
            <a:avLst/>
          </a:prstGeom>
          <a:noFill/>
          <a:ln>
            <a:noFill/>
          </a:ln>
        </p:spPr>
        <p:txBody>
          <a:bodyPr anchorCtr="0" anchor="t" bIns="45700" lIns="91425" spcFirstLastPara="1" rIns="91425" wrap="square" tIns="45700">
            <a:noAutofit/>
          </a:bodyPr>
          <a:lstStyle/>
          <a:p>
            <a:pPr indent="-342900" lvl="0" marL="342900" rtl="0" algn="l">
              <a:lnSpc>
                <a:spcPct val="110000"/>
              </a:lnSpc>
              <a:spcBef>
                <a:spcPts val="0"/>
              </a:spcBef>
              <a:spcAft>
                <a:spcPts val="0"/>
              </a:spcAft>
              <a:buClr>
                <a:schemeClr val="lt1"/>
              </a:buClr>
              <a:buSzPts val="2800"/>
              <a:buFont typeface="Arial"/>
              <a:buChar char="•"/>
            </a:pPr>
            <a:r>
              <a:rPr lang="en-US">
                <a:latin typeface="Arial"/>
                <a:ea typeface="Arial"/>
                <a:cs typeface="Arial"/>
                <a:sym typeface="Arial"/>
              </a:rPr>
              <a:t>Is about learning to cope, in a positive way with life’s inevitable stressors</a:t>
            </a:r>
            <a:endParaRPr/>
          </a:p>
          <a:p>
            <a:pPr indent="-342900" lvl="0" marL="342900" rtl="0" algn="l">
              <a:lnSpc>
                <a:spcPct val="110000"/>
              </a:lnSpc>
              <a:spcBef>
                <a:spcPts val="560"/>
              </a:spcBef>
              <a:spcAft>
                <a:spcPts val="0"/>
              </a:spcAft>
              <a:buClr>
                <a:schemeClr val="lt1"/>
              </a:buClr>
              <a:buSzPts val="2800"/>
              <a:buFont typeface="Arial"/>
              <a:buChar char="•"/>
            </a:pPr>
            <a:r>
              <a:rPr lang="en-US">
                <a:latin typeface="Arial"/>
                <a:ea typeface="Arial"/>
                <a:cs typeface="Arial"/>
                <a:sym typeface="Arial"/>
              </a:rPr>
              <a:t>People who can choose positive coping strategies </a:t>
            </a:r>
            <a:r>
              <a:rPr lang="en-US" u="sng">
                <a:latin typeface="Arial"/>
                <a:ea typeface="Arial"/>
                <a:cs typeface="Arial"/>
                <a:sym typeface="Arial"/>
              </a:rPr>
              <a:t>gain control</a:t>
            </a:r>
            <a:endParaRPr/>
          </a:p>
          <a:p>
            <a:pPr indent="-114300" lvl="0" marL="342900" rtl="0" algn="l">
              <a:lnSpc>
                <a:spcPct val="110000"/>
              </a:lnSpc>
              <a:spcBef>
                <a:spcPts val="720"/>
              </a:spcBef>
              <a:spcAft>
                <a:spcPts val="0"/>
              </a:spcAft>
              <a:buClr>
                <a:schemeClr val="lt1"/>
              </a:buClr>
              <a:buSzPts val="3600"/>
              <a:buFont typeface="Times New Roman"/>
              <a:buNone/>
            </a:pPr>
            <a:r>
              <a:t/>
            </a:r>
            <a:endParaRPr sz="3600">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04"/>
          <p:cNvSpPr/>
          <p:nvPr/>
        </p:nvSpPr>
        <p:spPr>
          <a:xfrm>
            <a:off x="457200" y="1981200"/>
            <a:ext cx="2667000" cy="2667000"/>
          </a:xfrm>
          <a:prstGeom prst="irregularSeal2">
            <a:avLst/>
          </a:prstGeom>
          <a:solidFill>
            <a:srgbClr val="FF3300"/>
          </a:solidFill>
          <a:ln cap="flat" cmpd="sng" w="1587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just">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85" name="Google Shape;885;p104"/>
          <p:cNvSpPr/>
          <p:nvPr/>
        </p:nvSpPr>
        <p:spPr>
          <a:xfrm>
            <a:off x="3454400" y="2933700"/>
            <a:ext cx="1803400" cy="11049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Times New Roman"/>
                <a:ea typeface="Times New Roman"/>
                <a:cs typeface="Times New Roman"/>
                <a:sym typeface="Times New Roman"/>
              </a:rPr>
              <a:t>You Feel Awful!!!</a:t>
            </a:r>
            <a:endParaRPr sz="2400">
              <a:solidFill>
                <a:schemeClr val="lt1"/>
              </a:solidFill>
              <a:latin typeface="Times New Roman"/>
              <a:ea typeface="Times New Roman"/>
              <a:cs typeface="Times New Roman"/>
              <a:sym typeface="Times New Roman"/>
            </a:endParaRPr>
          </a:p>
        </p:txBody>
      </p:sp>
      <p:sp>
        <p:nvSpPr>
          <p:cNvPr id="886" name="Google Shape;886;p104"/>
          <p:cNvSpPr/>
          <p:nvPr/>
        </p:nvSpPr>
        <p:spPr>
          <a:xfrm>
            <a:off x="5943600" y="1371600"/>
            <a:ext cx="1752600" cy="1371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Positive Coping Strategies</a:t>
            </a:r>
            <a:endParaRPr b="1" sz="2400">
              <a:solidFill>
                <a:schemeClr val="lt1"/>
              </a:solidFill>
              <a:latin typeface="Arial"/>
              <a:ea typeface="Arial"/>
              <a:cs typeface="Arial"/>
              <a:sym typeface="Arial"/>
            </a:endParaRPr>
          </a:p>
        </p:txBody>
      </p:sp>
      <p:sp>
        <p:nvSpPr>
          <p:cNvPr id="887" name="Google Shape;887;p104"/>
          <p:cNvSpPr/>
          <p:nvPr/>
        </p:nvSpPr>
        <p:spPr>
          <a:xfrm rot="-2628447">
            <a:off x="5073650" y="2438400"/>
            <a:ext cx="641350" cy="90488"/>
          </a:xfrm>
          <a:prstGeom prst="rightArrow">
            <a:avLst>
              <a:gd fmla="val 50000" name="adj1"/>
              <a:gd fmla="val 177192"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888" name="Google Shape;888;p104"/>
          <p:cNvSpPr/>
          <p:nvPr/>
        </p:nvSpPr>
        <p:spPr>
          <a:xfrm rot="2059081">
            <a:off x="5075238" y="4648200"/>
            <a:ext cx="639762" cy="92075"/>
          </a:xfrm>
          <a:prstGeom prst="rightArrow">
            <a:avLst>
              <a:gd fmla="val 50000" name="adj1"/>
              <a:gd fmla="val 173707"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889" name="Google Shape;889;p104"/>
          <p:cNvSpPr/>
          <p:nvPr/>
        </p:nvSpPr>
        <p:spPr>
          <a:xfrm>
            <a:off x="2895600" y="3429000"/>
            <a:ext cx="365125" cy="90488"/>
          </a:xfrm>
          <a:prstGeom prst="rightArrow">
            <a:avLst>
              <a:gd fmla="val 50000" name="adj1"/>
              <a:gd fmla="val 100877"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890" name="Google Shape;890;p104"/>
          <p:cNvSpPr txBox="1"/>
          <p:nvPr/>
        </p:nvSpPr>
        <p:spPr>
          <a:xfrm>
            <a:off x="1066800" y="3124200"/>
            <a:ext cx="13716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Arial"/>
                <a:ea typeface="Arial"/>
                <a:cs typeface="Arial"/>
                <a:sym typeface="Arial"/>
              </a:rPr>
              <a:t>Stress</a:t>
            </a:r>
            <a:endParaRPr/>
          </a:p>
        </p:txBody>
      </p:sp>
      <p:sp>
        <p:nvSpPr>
          <p:cNvPr id="891" name="Google Shape;891;p104"/>
          <p:cNvSpPr txBox="1"/>
          <p:nvPr/>
        </p:nvSpPr>
        <p:spPr>
          <a:xfrm>
            <a:off x="3505200" y="3276600"/>
            <a:ext cx="19812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Discomfort</a:t>
            </a:r>
            <a:endParaRPr/>
          </a:p>
        </p:txBody>
      </p:sp>
      <p:sp>
        <p:nvSpPr>
          <p:cNvPr id="892" name="Google Shape;892;p104"/>
          <p:cNvSpPr/>
          <p:nvPr/>
        </p:nvSpPr>
        <p:spPr>
          <a:xfrm>
            <a:off x="5943600" y="4191000"/>
            <a:ext cx="1752600" cy="1371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Negative Coping Strategies</a:t>
            </a:r>
            <a:endParaRPr b="1" sz="2400">
              <a:solidFill>
                <a:schemeClr val="lt1"/>
              </a:solidFill>
              <a:latin typeface="Arial"/>
              <a:ea typeface="Arial"/>
              <a:cs typeface="Arial"/>
              <a:sym typeface="Arial"/>
            </a:endParaRPr>
          </a:p>
        </p:txBody>
      </p:sp>
      <p:sp>
        <p:nvSpPr>
          <p:cNvPr id="893" name="Google Shape;893;p104"/>
          <p:cNvSpPr txBox="1"/>
          <p:nvPr/>
        </p:nvSpPr>
        <p:spPr>
          <a:xfrm>
            <a:off x="7543800" y="381000"/>
            <a:ext cx="12954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2"/>
                </a:solidFill>
                <a:latin typeface="Times New Roman"/>
                <a:ea typeface="Times New Roman"/>
                <a:cs typeface="Times New Roman"/>
                <a:sym typeface="Times New Roman"/>
              </a:rPr>
              <a:t>Relief</a:t>
            </a:r>
            <a:endParaRPr/>
          </a:p>
        </p:txBody>
      </p:sp>
      <p:sp>
        <p:nvSpPr>
          <p:cNvPr id="894" name="Google Shape;894;p104"/>
          <p:cNvSpPr/>
          <p:nvPr/>
        </p:nvSpPr>
        <p:spPr>
          <a:xfrm rot="-2628447">
            <a:off x="7588250" y="1066800"/>
            <a:ext cx="641350" cy="90488"/>
          </a:xfrm>
          <a:prstGeom prst="rightArrow">
            <a:avLst>
              <a:gd fmla="val 50000" name="adj1"/>
              <a:gd fmla="val 177192"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895" name="Google Shape;895;p104"/>
          <p:cNvSpPr/>
          <p:nvPr/>
        </p:nvSpPr>
        <p:spPr>
          <a:xfrm rot="10800000">
            <a:off x="533400" y="4572000"/>
            <a:ext cx="6400800" cy="1828800"/>
          </a:xfrm>
          <a:custGeom>
            <a:rect b="b" l="l" r="r" t="t"/>
            <a:pathLst>
              <a:path extrusionOk="0" h="21600" w="21600">
                <a:moveTo>
                  <a:pt x="19772" y="15205"/>
                </a:moveTo>
                <a:cubicBezTo>
                  <a:pt x="20445" y="13834"/>
                  <a:pt x="20796" y="12327"/>
                  <a:pt x="20796" y="10800"/>
                </a:cubicBezTo>
                <a:cubicBezTo>
                  <a:pt x="20796" y="5279"/>
                  <a:pt x="16320" y="804"/>
                  <a:pt x="10800" y="804"/>
                </a:cubicBezTo>
                <a:cubicBezTo>
                  <a:pt x="6777" y="803"/>
                  <a:pt x="3147" y="3215"/>
                  <a:pt x="1586" y="6922"/>
                </a:cubicBezTo>
                <a:lnTo>
                  <a:pt x="845" y="6610"/>
                </a:lnTo>
                <a:cubicBezTo>
                  <a:pt x="2531" y="2604"/>
                  <a:pt x="6454" y="-1"/>
                  <a:pt x="10800" y="0"/>
                </a:cubicBezTo>
                <a:cubicBezTo>
                  <a:pt x="16764" y="0"/>
                  <a:pt x="21600" y="4835"/>
                  <a:pt x="21600" y="10800"/>
                </a:cubicBezTo>
                <a:cubicBezTo>
                  <a:pt x="21600" y="12450"/>
                  <a:pt x="21221" y="14078"/>
                  <a:pt x="20494" y="15560"/>
                </a:cubicBezTo>
                <a:lnTo>
                  <a:pt x="22917" y="16750"/>
                </a:lnTo>
                <a:lnTo>
                  <a:pt x="18765" y="18167"/>
                </a:lnTo>
                <a:lnTo>
                  <a:pt x="17349" y="14015"/>
                </a:lnTo>
                <a:lnTo>
                  <a:pt x="19772" y="15205"/>
                </a:lnTo>
                <a:close/>
              </a:path>
            </a:pathLst>
          </a:custGeom>
          <a:solidFill>
            <a:srgbClr val="FF3300"/>
          </a:solidFill>
          <a:ln cap="flat" cmpd="sng" w="9525">
            <a:solidFill>
              <a:srgbClr val="FF330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04"/>
          <p:cNvSpPr txBox="1"/>
          <p:nvPr/>
        </p:nvSpPr>
        <p:spPr>
          <a:xfrm>
            <a:off x="533400" y="4572000"/>
            <a:ext cx="6400800" cy="1828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
        <p:nvSpPr>
          <p:cNvPr id="897" name="Google Shape;897;p104"/>
          <p:cNvSpPr/>
          <p:nvPr/>
        </p:nvSpPr>
        <p:spPr>
          <a:xfrm>
            <a:off x="3454400" y="2933700"/>
            <a:ext cx="1803400" cy="11049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Times New Roman"/>
                <a:ea typeface="Times New Roman"/>
                <a:cs typeface="Times New Roman"/>
                <a:sym typeface="Times New Roman"/>
              </a:rPr>
              <a:t>You Feel Awful!!!</a:t>
            </a:r>
            <a:endParaRPr sz="2400">
              <a:solidFill>
                <a:schemeClr val="lt1"/>
              </a:solidFill>
              <a:latin typeface="Times New Roman"/>
              <a:ea typeface="Times New Roman"/>
              <a:cs typeface="Times New Roman"/>
              <a:sym typeface="Times New Roman"/>
            </a:endParaRPr>
          </a:p>
        </p:txBody>
      </p:sp>
      <p:sp>
        <p:nvSpPr>
          <p:cNvPr id="898" name="Google Shape;898;p104"/>
          <p:cNvSpPr/>
          <p:nvPr/>
        </p:nvSpPr>
        <p:spPr>
          <a:xfrm>
            <a:off x="2895600" y="3429000"/>
            <a:ext cx="365125" cy="90488"/>
          </a:xfrm>
          <a:prstGeom prst="rightArrow">
            <a:avLst>
              <a:gd fmla="val 50000" name="adj1"/>
              <a:gd fmla="val 100877"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899" name="Google Shape;899;p104"/>
          <p:cNvSpPr txBox="1"/>
          <p:nvPr/>
        </p:nvSpPr>
        <p:spPr>
          <a:xfrm>
            <a:off x="3505200" y="3276600"/>
            <a:ext cx="19812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Discomfort</a:t>
            </a:r>
            <a:endParaRPr/>
          </a:p>
        </p:txBody>
      </p:sp>
      <p:sp>
        <p:nvSpPr>
          <p:cNvPr id="900" name="Google Shape;900;p104"/>
          <p:cNvSpPr/>
          <p:nvPr/>
        </p:nvSpPr>
        <p:spPr>
          <a:xfrm>
            <a:off x="3454400" y="2933700"/>
            <a:ext cx="1803400" cy="11049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Times New Roman"/>
                <a:ea typeface="Times New Roman"/>
                <a:cs typeface="Times New Roman"/>
                <a:sym typeface="Times New Roman"/>
              </a:rPr>
              <a:t>You Feel Awful!!!</a:t>
            </a:r>
            <a:endParaRPr sz="2400">
              <a:solidFill>
                <a:schemeClr val="lt1"/>
              </a:solidFill>
              <a:latin typeface="Times New Roman"/>
              <a:ea typeface="Times New Roman"/>
              <a:cs typeface="Times New Roman"/>
              <a:sym typeface="Times New Roman"/>
            </a:endParaRPr>
          </a:p>
        </p:txBody>
      </p:sp>
      <p:grpSp>
        <p:nvGrpSpPr>
          <p:cNvPr id="901" name="Google Shape;901;p104"/>
          <p:cNvGrpSpPr/>
          <p:nvPr/>
        </p:nvGrpSpPr>
        <p:grpSpPr>
          <a:xfrm>
            <a:off x="2895600" y="3276600"/>
            <a:ext cx="2590800" cy="457200"/>
            <a:chOff x="1824" y="2064"/>
            <a:chExt cx="1632" cy="288"/>
          </a:xfrm>
        </p:grpSpPr>
        <p:sp>
          <p:nvSpPr>
            <p:cNvPr id="902" name="Google Shape;902;p104"/>
            <p:cNvSpPr/>
            <p:nvPr/>
          </p:nvSpPr>
          <p:spPr>
            <a:xfrm>
              <a:off x="1824" y="2160"/>
              <a:ext cx="230" cy="57"/>
            </a:xfrm>
            <a:prstGeom prst="rightArrow">
              <a:avLst>
                <a:gd fmla="val 50000" name="adj1"/>
                <a:gd fmla="val 100877"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903" name="Google Shape;903;p104"/>
            <p:cNvSpPr txBox="1"/>
            <p:nvPr/>
          </p:nvSpPr>
          <p:spPr>
            <a:xfrm>
              <a:off x="2208" y="2064"/>
              <a:ext cx="1248" cy="2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Arial"/>
                  <a:ea typeface="Arial"/>
                  <a:cs typeface="Arial"/>
                  <a:sym typeface="Arial"/>
                </a:rPr>
                <a:t>Discomfort</a:t>
              </a:r>
              <a:endParaRPr/>
            </a:p>
          </p:txBody>
        </p:sp>
      </p:grpSp>
      <p:sp>
        <p:nvSpPr>
          <p:cNvPr id="904" name="Google Shape;904;p104"/>
          <p:cNvSpPr/>
          <p:nvPr/>
        </p:nvSpPr>
        <p:spPr>
          <a:xfrm>
            <a:off x="7239000" y="304800"/>
            <a:ext cx="1600200" cy="533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905" name="Google Shape;905;p104"/>
          <p:cNvSpPr txBox="1"/>
          <p:nvPr/>
        </p:nvSpPr>
        <p:spPr>
          <a:xfrm>
            <a:off x="7467600" y="304800"/>
            <a:ext cx="12954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Arial"/>
                <a:ea typeface="Arial"/>
                <a:cs typeface="Arial"/>
                <a:sym typeface="Arial"/>
              </a:rPr>
              <a:t>Relief</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05"/>
          <p:cNvSpPr/>
          <p:nvPr/>
        </p:nvSpPr>
        <p:spPr>
          <a:xfrm>
            <a:off x="457200" y="1981200"/>
            <a:ext cx="2667000" cy="2667000"/>
          </a:xfrm>
          <a:prstGeom prst="irregularSeal2">
            <a:avLst/>
          </a:prstGeom>
          <a:solidFill>
            <a:srgbClr val="FF3300"/>
          </a:solidFill>
          <a:ln cap="flat" cmpd="sng" w="1587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just">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11" name="Google Shape;911;p105"/>
          <p:cNvSpPr/>
          <p:nvPr/>
        </p:nvSpPr>
        <p:spPr>
          <a:xfrm>
            <a:off x="3454400" y="2933700"/>
            <a:ext cx="1803400" cy="11049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Times New Roman"/>
                <a:ea typeface="Times New Roman"/>
                <a:cs typeface="Times New Roman"/>
                <a:sym typeface="Times New Roman"/>
              </a:rPr>
              <a:t>You Feel Awful!!!</a:t>
            </a:r>
            <a:endParaRPr sz="2400">
              <a:solidFill>
                <a:schemeClr val="lt1"/>
              </a:solidFill>
              <a:latin typeface="Times New Roman"/>
              <a:ea typeface="Times New Roman"/>
              <a:cs typeface="Times New Roman"/>
              <a:sym typeface="Times New Roman"/>
            </a:endParaRPr>
          </a:p>
        </p:txBody>
      </p:sp>
      <p:sp>
        <p:nvSpPr>
          <p:cNvPr id="912" name="Google Shape;912;p105"/>
          <p:cNvSpPr/>
          <p:nvPr/>
        </p:nvSpPr>
        <p:spPr>
          <a:xfrm>
            <a:off x="5943600" y="1371600"/>
            <a:ext cx="1752600" cy="1371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Positive Coping Strategies</a:t>
            </a:r>
            <a:endParaRPr b="1" sz="2400">
              <a:solidFill>
                <a:schemeClr val="lt1"/>
              </a:solidFill>
              <a:latin typeface="Arial"/>
              <a:ea typeface="Arial"/>
              <a:cs typeface="Arial"/>
              <a:sym typeface="Arial"/>
            </a:endParaRPr>
          </a:p>
        </p:txBody>
      </p:sp>
      <p:sp>
        <p:nvSpPr>
          <p:cNvPr id="913" name="Google Shape;913;p105"/>
          <p:cNvSpPr/>
          <p:nvPr/>
        </p:nvSpPr>
        <p:spPr>
          <a:xfrm rot="-2235022">
            <a:off x="5013325" y="2041525"/>
            <a:ext cx="641350" cy="806450"/>
          </a:xfrm>
          <a:prstGeom prst="rightArrow">
            <a:avLst>
              <a:gd fmla="val 50000" name="adj1"/>
              <a:gd fmla="val 25000"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rgbClr val="33CC33"/>
              </a:solidFill>
              <a:latin typeface="Arial"/>
              <a:ea typeface="Arial"/>
              <a:cs typeface="Arial"/>
              <a:sym typeface="Arial"/>
            </a:endParaRPr>
          </a:p>
        </p:txBody>
      </p:sp>
      <p:sp>
        <p:nvSpPr>
          <p:cNvPr id="914" name="Google Shape;914;p105"/>
          <p:cNvSpPr/>
          <p:nvPr/>
        </p:nvSpPr>
        <p:spPr>
          <a:xfrm rot="2059081">
            <a:off x="5075238" y="4648200"/>
            <a:ext cx="639762" cy="92075"/>
          </a:xfrm>
          <a:prstGeom prst="rightArrow">
            <a:avLst>
              <a:gd fmla="val 50000" name="adj1"/>
              <a:gd fmla="val 173707"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915" name="Google Shape;915;p105"/>
          <p:cNvSpPr/>
          <p:nvPr/>
        </p:nvSpPr>
        <p:spPr>
          <a:xfrm>
            <a:off x="2895600" y="3429000"/>
            <a:ext cx="365125" cy="90488"/>
          </a:xfrm>
          <a:prstGeom prst="rightArrow">
            <a:avLst>
              <a:gd fmla="val 50000" name="adj1"/>
              <a:gd fmla="val 100877"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916" name="Google Shape;916;p105"/>
          <p:cNvSpPr txBox="1"/>
          <p:nvPr/>
        </p:nvSpPr>
        <p:spPr>
          <a:xfrm>
            <a:off x="1066800" y="3124200"/>
            <a:ext cx="13716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Arial"/>
                <a:ea typeface="Arial"/>
                <a:cs typeface="Arial"/>
                <a:sym typeface="Arial"/>
              </a:rPr>
              <a:t>Stress</a:t>
            </a:r>
            <a:endParaRPr/>
          </a:p>
        </p:txBody>
      </p:sp>
      <p:sp>
        <p:nvSpPr>
          <p:cNvPr id="917" name="Google Shape;917;p105"/>
          <p:cNvSpPr txBox="1"/>
          <p:nvPr/>
        </p:nvSpPr>
        <p:spPr>
          <a:xfrm>
            <a:off x="3505200" y="3276600"/>
            <a:ext cx="19812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Discomfort</a:t>
            </a:r>
            <a:endParaRPr/>
          </a:p>
        </p:txBody>
      </p:sp>
      <p:sp>
        <p:nvSpPr>
          <p:cNvPr id="918" name="Google Shape;918;p105"/>
          <p:cNvSpPr/>
          <p:nvPr/>
        </p:nvSpPr>
        <p:spPr>
          <a:xfrm>
            <a:off x="5943600" y="4191000"/>
            <a:ext cx="1752600" cy="1371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Negative Coping Strategies</a:t>
            </a:r>
            <a:endParaRPr b="1" sz="2400">
              <a:solidFill>
                <a:schemeClr val="lt1"/>
              </a:solidFill>
              <a:latin typeface="Arial"/>
              <a:ea typeface="Arial"/>
              <a:cs typeface="Arial"/>
              <a:sym typeface="Arial"/>
            </a:endParaRPr>
          </a:p>
        </p:txBody>
      </p:sp>
      <p:sp>
        <p:nvSpPr>
          <p:cNvPr id="919" name="Google Shape;919;p105"/>
          <p:cNvSpPr txBox="1"/>
          <p:nvPr/>
        </p:nvSpPr>
        <p:spPr>
          <a:xfrm>
            <a:off x="7543800" y="381000"/>
            <a:ext cx="12954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2"/>
                </a:solidFill>
                <a:latin typeface="Times New Roman"/>
                <a:ea typeface="Times New Roman"/>
                <a:cs typeface="Times New Roman"/>
                <a:sym typeface="Times New Roman"/>
              </a:rPr>
              <a:t>Relief</a:t>
            </a:r>
            <a:endParaRPr/>
          </a:p>
        </p:txBody>
      </p:sp>
      <p:sp>
        <p:nvSpPr>
          <p:cNvPr id="920" name="Google Shape;920;p105"/>
          <p:cNvSpPr/>
          <p:nvPr/>
        </p:nvSpPr>
        <p:spPr>
          <a:xfrm rot="-2628447">
            <a:off x="7588250" y="1066800"/>
            <a:ext cx="641350" cy="90488"/>
          </a:xfrm>
          <a:prstGeom prst="rightArrow">
            <a:avLst>
              <a:gd fmla="val 50000" name="adj1"/>
              <a:gd fmla="val 177192"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921" name="Google Shape;921;p105"/>
          <p:cNvSpPr/>
          <p:nvPr/>
        </p:nvSpPr>
        <p:spPr>
          <a:xfrm rot="10800000">
            <a:off x="533400" y="4572000"/>
            <a:ext cx="6400800" cy="1828800"/>
          </a:xfrm>
          <a:custGeom>
            <a:rect b="b" l="l" r="r" t="t"/>
            <a:pathLst>
              <a:path extrusionOk="0" h="21600" w="21600">
                <a:moveTo>
                  <a:pt x="19772" y="15205"/>
                </a:moveTo>
                <a:cubicBezTo>
                  <a:pt x="20445" y="13834"/>
                  <a:pt x="20796" y="12327"/>
                  <a:pt x="20796" y="10800"/>
                </a:cubicBezTo>
                <a:cubicBezTo>
                  <a:pt x="20796" y="5279"/>
                  <a:pt x="16320" y="804"/>
                  <a:pt x="10800" y="804"/>
                </a:cubicBezTo>
                <a:cubicBezTo>
                  <a:pt x="6777" y="803"/>
                  <a:pt x="3147" y="3215"/>
                  <a:pt x="1586" y="6922"/>
                </a:cubicBezTo>
                <a:lnTo>
                  <a:pt x="845" y="6610"/>
                </a:lnTo>
                <a:cubicBezTo>
                  <a:pt x="2531" y="2604"/>
                  <a:pt x="6454" y="-1"/>
                  <a:pt x="10800" y="0"/>
                </a:cubicBezTo>
                <a:cubicBezTo>
                  <a:pt x="16764" y="0"/>
                  <a:pt x="21600" y="4835"/>
                  <a:pt x="21600" y="10800"/>
                </a:cubicBezTo>
                <a:cubicBezTo>
                  <a:pt x="21600" y="12450"/>
                  <a:pt x="21221" y="14078"/>
                  <a:pt x="20494" y="15560"/>
                </a:cubicBezTo>
                <a:lnTo>
                  <a:pt x="22917" y="16750"/>
                </a:lnTo>
                <a:lnTo>
                  <a:pt x="18765" y="18167"/>
                </a:lnTo>
                <a:lnTo>
                  <a:pt x="17349" y="14015"/>
                </a:lnTo>
                <a:lnTo>
                  <a:pt x="19772" y="15205"/>
                </a:lnTo>
                <a:close/>
              </a:path>
            </a:pathLst>
          </a:custGeom>
          <a:solidFill>
            <a:srgbClr val="FF3300"/>
          </a:solidFill>
          <a:ln cap="flat" cmpd="sng" w="9525">
            <a:solidFill>
              <a:srgbClr val="FF330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05"/>
          <p:cNvSpPr txBox="1"/>
          <p:nvPr/>
        </p:nvSpPr>
        <p:spPr>
          <a:xfrm>
            <a:off x="533400" y="4572000"/>
            <a:ext cx="6400800" cy="1828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
        <p:nvSpPr>
          <p:cNvPr id="923" name="Google Shape;923;p105"/>
          <p:cNvSpPr/>
          <p:nvPr/>
        </p:nvSpPr>
        <p:spPr>
          <a:xfrm>
            <a:off x="3454400" y="2933700"/>
            <a:ext cx="1803400" cy="11049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Times New Roman"/>
                <a:ea typeface="Times New Roman"/>
                <a:cs typeface="Times New Roman"/>
                <a:sym typeface="Times New Roman"/>
              </a:rPr>
              <a:t>You Feel Awful!!!</a:t>
            </a:r>
            <a:endParaRPr sz="2400">
              <a:solidFill>
                <a:schemeClr val="lt1"/>
              </a:solidFill>
              <a:latin typeface="Times New Roman"/>
              <a:ea typeface="Times New Roman"/>
              <a:cs typeface="Times New Roman"/>
              <a:sym typeface="Times New Roman"/>
            </a:endParaRPr>
          </a:p>
        </p:txBody>
      </p:sp>
      <p:sp>
        <p:nvSpPr>
          <p:cNvPr id="924" name="Google Shape;924;p105"/>
          <p:cNvSpPr/>
          <p:nvPr/>
        </p:nvSpPr>
        <p:spPr>
          <a:xfrm>
            <a:off x="2895600" y="3429000"/>
            <a:ext cx="365125" cy="90488"/>
          </a:xfrm>
          <a:prstGeom prst="rightArrow">
            <a:avLst>
              <a:gd fmla="val 50000" name="adj1"/>
              <a:gd fmla="val 100877"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925" name="Google Shape;925;p105"/>
          <p:cNvSpPr txBox="1"/>
          <p:nvPr/>
        </p:nvSpPr>
        <p:spPr>
          <a:xfrm>
            <a:off x="3505200" y="3276600"/>
            <a:ext cx="19812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Discomfort</a:t>
            </a:r>
            <a:endParaRPr/>
          </a:p>
        </p:txBody>
      </p:sp>
      <p:sp>
        <p:nvSpPr>
          <p:cNvPr id="926" name="Google Shape;926;p105"/>
          <p:cNvSpPr/>
          <p:nvPr/>
        </p:nvSpPr>
        <p:spPr>
          <a:xfrm>
            <a:off x="3454400" y="2933700"/>
            <a:ext cx="1803400" cy="11049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Times New Roman"/>
                <a:ea typeface="Times New Roman"/>
                <a:cs typeface="Times New Roman"/>
                <a:sym typeface="Times New Roman"/>
              </a:rPr>
              <a:t>You Feel Awful!!!</a:t>
            </a:r>
            <a:endParaRPr sz="2400">
              <a:solidFill>
                <a:schemeClr val="lt1"/>
              </a:solidFill>
              <a:latin typeface="Times New Roman"/>
              <a:ea typeface="Times New Roman"/>
              <a:cs typeface="Times New Roman"/>
              <a:sym typeface="Times New Roman"/>
            </a:endParaRPr>
          </a:p>
        </p:txBody>
      </p:sp>
      <p:grpSp>
        <p:nvGrpSpPr>
          <p:cNvPr id="927" name="Google Shape;927;p105"/>
          <p:cNvGrpSpPr/>
          <p:nvPr/>
        </p:nvGrpSpPr>
        <p:grpSpPr>
          <a:xfrm>
            <a:off x="2895600" y="3276600"/>
            <a:ext cx="2590800" cy="457200"/>
            <a:chOff x="1824" y="2064"/>
            <a:chExt cx="1632" cy="288"/>
          </a:xfrm>
        </p:grpSpPr>
        <p:sp>
          <p:nvSpPr>
            <p:cNvPr id="928" name="Google Shape;928;p105"/>
            <p:cNvSpPr/>
            <p:nvPr/>
          </p:nvSpPr>
          <p:spPr>
            <a:xfrm>
              <a:off x="1824" y="2160"/>
              <a:ext cx="230" cy="57"/>
            </a:xfrm>
            <a:prstGeom prst="rightArrow">
              <a:avLst>
                <a:gd fmla="val 50000" name="adj1"/>
                <a:gd fmla="val 100877" name="adj2"/>
              </a:avLst>
            </a:prstGeom>
            <a:solidFill>
              <a:schemeClr val="lt1"/>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929" name="Google Shape;929;p105"/>
            <p:cNvSpPr txBox="1"/>
            <p:nvPr/>
          </p:nvSpPr>
          <p:spPr>
            <a:xfrm>
              <a:off x="2208" y="2064"/>
              <a:ext cx="1248" cy="2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Arial"/>
                  <a:ea typeface="Arial"/>
                  <a:cs typeface="Arial"/>
                  <a:sym typeface="Arial"/>
                </a:rPr>
                <a:t>Discomfort</a:t>
              </a:r>
              <a:endParaRPr/>
            </a:p>
          </p:txBody>
        </p:sp>
      </p:grpSp>
      <p:sp>
        <p:nvSpPr>
          <p:cNvPr id="930" name="Google Shape;930;p105"/>
          <p:cNvSpPr/>
          <p:nvPr/>
        </p:nvSpPr>
        <p:spPr>
          <a:xfrm>
            <a:off x="7239000" y="304800"/>
            <a:ext cx="1600200" cy="533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a:ea typeface="Arial"/>
              <a:cs typeface="Arial"/>
              <a:sym typeface="Arial"/>
            </a:endParaRPr>
          </a:p>
        </p:txBody>
      </p:sp>
      <p:sp>
        <p:nvSpPr>
          <p:cNvPr id="931" name="Google Shape;931;p105"/>
          <p:cNvSpPr txBox="1"/>
          <p:nvPr/>
        </p:nvSpPr>
        <p:spPr>
          <a:xfrm>
            <a:off x="7467600" y="304800"/>
            <a:ext cx="12954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Arial"/>
                <a:ea typeface="Arial"/>
                <a:cs typeface="Arial"/>
                <a:sym typeface="Arial"/>
              </a:rPr>
              <a:t>Relief</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06"/>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latin typeface="Arial"/>
                <a:ea typeface="Arial"/>
                <a:cs typeface="Arial"/>
                <a:sym typeface="Arial"/>
              </a:rPr>
              <a:t>A Comprehensive Stress Management Plan Includes:</a:t>
            </a:r>
            <a:endParaRPr/>
          </a:p>
        </p:txBody>
      </p:sp>
      <p:sp>
        <p:nvSpPr>
          <p:cNvPr id="937" name="Google Shape;937;p106"/>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457200" lvl="0" marL="457200" rtl="0" algn="l">
              <a:spcBef>
                <a:spcPts val="0"/>
              </a:spcBef>
              <a:spcAft>
                <a:spcPts val="0"/>
              </a:spcAft>
              <a:buClr>
                <a:schemeClr val="lt1"/>
              </a:buClr>
              <a:buSzPts val="2800"/>
              <a:buFont typeface="Arial"/>
              <a:buChar char="•"/>
            </a:pPr>
            <a:r>
              <a:rPr lang="en-US">
                <a:latin typeface="Arial"/>
                <a:ea typeface="Arial"/>
                <a:cs typeface="Arial"/>
                <a:sym typeface="Arial"/>
              </a:rPr>
              <a:t>Problem-Focused Strategies</a:t>
            </a:r>
            <a:endParaRPr/>
          </a:p>
          <a:p>
            <a:pPr indent="-457200" lvl="0" marL="457200" rtl="0" algn="l">
              <a:spcBef>
                <a:spcPts val="560"/>
              </a:spcBef>
              <a:spcAft>
                <a:spcPts val="0"/>
              </a:spcAft>
              <a:buClr>
                <a:schemeClr val="lt1"/>
              </a:buClr>
              <a:buSzPts val="2800"/>
              <a:buFont typeface="Arial"/>
              <a:buChar char="•"/>
            </a:pPr>
            <a:r>
              <a:rPr lang="en-US">
                <a:latin typeface="Arial"/>
                <a:ea typeface="Arial"/>
                <a:cs typeface="Arial"/>
                <a:sym typeface="Arial"/>
              </a:rPr>
              <a:t>Emotion-Focused Strategies</a:t>
            </a:r>
            <a:endParaRPr/>
          </a:p>
          <a:p>
            <a:pPr indent="-457200" lvl="0" marL="457200" rtl="0" algn="l">
              <a:spcBef>
                <a:spcPts val="560"/>
              </a:spcBef>
              <a:spcAft>
                <a:spcPts val="0"/>
              </a:spcAft>
              <a:buClr>
                <a:schemeClr val="lt1"/>
              </a:buClr>
              <a:buSzPts val="2800"/>
              <a:buFont typeface="Arial"/>
              <a:buChar char="•"/>
            </a:pPr>
            <a:r>
              <a:rPr lang="en-US">
                <a:latin typeface="Arial"/>
                <a:ea typeface="Arial"/>
                <a:cs typeface="Arial"/>
                <a:sym typeface="Arial"/>
              </a:rPr>
              <a:t>Strategies that Integrate the Mind and Body</a:t>
            </a:r>
            <a:endParaRPr/>
          </a:p>
          <a:p>
            <a:pPr indent="-457200" lvl="0" marL="457200" rtl="0" algn="l">
              <a:spcBef>
                <a:spcPts val="560"/>
              </a:spcBef>
              <a:spcAft>
                <a:spcPts val="0"/>
              </a:spcAft>
              <a:buClr>
                <a:schemeClr val="lt1"/>
              </a:buClr>
              <a:buSzPts val="2800"/>
              <a:buFont typeface="Arial"/>
              <a:buChar char="•"/>
            </a:pPr>
            <a:r>
              <a:rPr lang="en-US">
                <a:latin typeface="Arial"/>
                <a:ea typeface="Arial"/>
                <a:cs typeface="Arial"/>
                <a:sym typeface="Arial"/>
              </a:rPr>
              <a:t>Strategies that Build a Sense of Meaning and Purpose</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107"/>
          <p:cNvSpPr txBox="1"/>
          <p:nvPr>
            <p:ph type="title"/>
          </p:nvPr>
        </p:nvSpPr>
        <p:spPr>
          <a:xfrm>
            <a:off x="304800" y="304800"/>
            <a:ext cx="8458200" cy="60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br>
              <a:rPr b="1" lang="en-US" sz="6000">
                <a:latin typeface="Arial Rounded"/>
                <a:ea typeface="Arial Rounded"/>
                <a:cs typeface="Arial Rounded"/>
                <a:sym typeface="Arial Rounded"/>
              </a:rPr>
            </a:br>
            <a:endParaRPr b="1" sz="2800">
              <a:latin typeface="Arial Rounded"/>
              <a:ea typeface="Arial Rounded"/>
              <a:cs typeface="Arial Rounded"/>
              <a:sym typeface="Arial Rounded"/>
            </a:endParaRPr>
          </a:p>
        </p:txBody>
      </p:sp>
      <p:pic>
        <p:nvPicPr>
          <p:cNvPr id="943" name="Google Shape;943;p107">
            <a:hlinkClick r:id="rId3"/>
          </p:cNvPr>
          <p:cNvPicPr preferRelativeResize="0"/>
          <p:nvPr/>
        </p:nvPicPr>
        <p:blipFill rotWithShape="1">
          <a:blip r:embed="rId4">
            <a:alphaModFix/>
          </a:blip>
          <a:srcRect b="0" l="0" r="0" t="0"/>
          <a:stretch/>
        </p:blipFill>
        <p:spPr>
          <a:xfrm>
            <a:off x="2514600" y="1905000"/>
            <a:ext cx="4038600" cy="2978150"/>
          </a:xfrm>
          <a:prstGeom prst="rect">
            <a:avLst/>
          </a:prstGeom>
          <a:noFill/>
          <a:ln>
            <a:noFill/>
          </a:ln>
        </p:spPr>
      </p:pic>
      <p:sp>
        <p:nvSpPr>
          <p:cNvPr id="944" name="Google Shape;944;p107"/>
          <p:cNvSpPr txBox="1"/>
          <p:nvPr/>
        </p:nvSpPr>
        <p:spPr>
          <a:xfrm>
            <a:off x="2514600" y="5638800"/>
            <a:ext cx="4495800" cy="53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www.parentandteen.com</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08"/>
          <p:cNvSpPr txBox="1"/>
          <p:nvPr>
            <p:ph type="title"/>
          </p:nvPr>
        </p:nvSpPr>
        <p:spPr>
          <a:xfrm>
            <a:off x="304800" y="2209800"/>
            <a:ext cx="8458200" cy="2057400"/>
          </a:xfrm>
          <a:prstGeom prst="rect">
            <a:avLst/>
          </a:prstGeom>
          <a:solidFill>
            <a:schemeClr val="accent4"/>
          </a:solidFill>
          <a:ln cap="flat" cmpd="sng" w="9525">
            <a:solidFill>
              <a:srgbClr val="191966"/>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r>
              <a:rPr lang="en-US" sz="3600">
                <a:solidFill>
                  <a:srgbClr val="21218A"/>
                </a:solidFill>
                <a:latin typeface="Arial"/>
                <a:ea typeface="Arial"/>
                <a:cs typeface="Arial"/>
                <a:sym typeface="Arial"/>
              </a:rPr>
              <a:t>Almost done!!</a:t>
            </a: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09"/>
          <p:cNvSpPr txBox="1"/>
          <p:nvPr>
            <p:ph type="title"/>
          </p:nvPr>
        </p:nvSpPr>
        <p:spPr>
          <a:xfrm>
            <a:off x="304800" y="304800"/>
            <a:ext cx="8458200" cy="838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How will we judge our success? </a:t>
            </a:r>
            <a:br>
              <a:rPr lang="en-US" sz="2800">
                <a:latin typeface="Arial"/>
                <a:ea typeface="Arial"/>
                <a:cs typeface="Arial"/>
                <a:sym typeface="Arial"/>
              </a:rPr>
            </a:br>
            <a:endParaRPr sz="2400">
              <a:latin typeface="Arial"/>
              <a:ea typeface="Arial"/>
              <a:cs typeface="Arial"/>
              <a:sym typeface="Arial"/>
            </a:endParaRPr>
          </a:p>
        </p:txBody>
      </p:sp>
      <p:sp>
        <p:nvSpPr>
          <p:cNvPr id="955" name="Google Shape;955;p109"/>
          <p:cNvSpPr txBox="1"/>
          <p:nvPr>
            <p:ph idx="1" type="body"/>
          </p:nvPr>
        </p:nvSpPr>
        <p:spPr>
          <a:xfrm>
            <a:off x="228600" y="1143000"/>
            <a:ext cx="8686800" cy="556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rgbClr val="00B050"/>
                </a:solidFill>
                <a:latin typeface="Arial"/>
                <a:ea typeface="Arial"/>
                <a:cs typeface="Arial"/>
                <a:sym typeface="Arial"/>
              </a:rPr>
              <a:t>Through easy measurements: grades, jobs, graduations, suspension rates . . . And mental health rates </a:t>
            </a:r>
            <a:endParaRPr/>
          </a:p>
          <a:p>
            <a:pPr indent="-190500" lvl="0" marL="342900" rtl="0" algn="l">
              <a:spcBef>
                <a:spcPts val="480"/>
              </a:spcBef>
              <a:spcAft>
                <a:spcPts val="0"/>
              </a:spcAft>
              <a:buClr>
                <a:schemeClr val="lt1"/>
              </a:buClr>
              <a:buSzPts val="2400"/>
              <a:buFont typeface="Times New Roman"/>
              <a:buNone/>
            </a:pPr>
            <a:r>
              <a:t/>
            </a:r>
            <a:endParaRPr sz="2400">
              <a:latin typeface="Arial"/>
              <a:ea typeface="Arial"/>
              <a:cs typeface="Arial"/>
              <a:sym typeface="Arial"/>
            </a:endParaRPr>
          </a:p>
          <a:p>
            <a:pPr indent="0" lvl="0" marL="0" rtl="0" algn="l">
              <a:spcBef>
                <a:spcPts val="480"/>
              </a:spcBef>
              <a:spcAft>
                <a:spcPts val="0"/>
              </a:spcAft>
              <a:buNone/>
            </a:pPr>
            <a:r>
              <a:t/>
            </a:r>
            <a:endParaRPr sz="2400">
              <a:solidFill>
                <a:schemeClr val="lt2"/>
              </a:solidFill>
              <a:latin typeface="Arial"/>
              <a:ea typeface="Arial"/>
              <a:cs typeface="Arial"/>
              <a:sym typeface="Arial"/>
            </a:endParaRPr>
          </a:p>
          <a:p>
            <a:pPr indent="0" lvl="0" marL="0" rtl="0" algn="l">
              <a:spcBef>
                <a:spcPts val="480"/>
              </a:spcBef>
              <a:spcAft>
                <a:spcPts val="0"/>
              </a:spcAft>
              <a:buNone/>
            </a:pPr>
            <a:r>
              <a:rPr lang="en-US" sz="2400">
                <a:solidFill>
                  <a:schemeClr val="lt2"/>
                </a:solidFill>
                <a:latin typeface="Arial"/>
                <a:ea typeface="Arial"/>
                <a:cs typeface="Arial"/>
                <a:sym typeface="Arial"/>
              </a:rPr>
              <a:t>But mostly in vital ways not easily measured . . .   </a:t>
            </a:r>
            <a:endParaRPr/>
          </a:p>
          <a:p>
            <a:pPr indent="-190500" lvl="0" marL="342900" rtl="0" algn="l">
              <a:spcBef>
                <a:spcPts val="480"/>
              </a:spcBef>
              <a:spcAft>
                <a:spcPts val="0"/>
              </a:spcAft>
              <a:buClr>
                <a:schemeClr val="lt1"/>
              </a:buClr>
              <a:buSzPts val="2400"/>
              <a:buFont typeface="Times New Roman"/>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By making it so young people can safely experience their feelings</a:t>
            </a:r>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By helping young people experience people are worthy of trust</a:t>
            </a:r>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By helping young people know they are worthy of being loved</a:t>
            </a:r>
            <a:endParaRPr/>
          </a:p>
          <a:p>
            <a:pPr indent="-190500" lvl="0" marL="342900" rtl="0" algn="l">
              <a:spcBef>
                <a:spcPts val="480"/>
              </a:spcBef>
              <a:spcAft>
                <a:spcPts val="0"/>
              </a:spcAft>
              <a:buClr>
                <a:schemeClr val="lt1"/>
              </a:buClr>
              <a:buSzPts val="2400"/>
              <a:buFont typeface="Times New Roman"/>
              <a:buNone/>
            </a:pPr>
            <a:r>
              <a:t/>
            </a:r>
            <a:endParaRPr sz="2400">
              <a:solidFill>
                <a:srgbClr val="00B05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1"/>
          <p:cNvSpPr txBox="1"/>
          <p:nvPr>
            <p:ph type="title"/>
          </p:nvPr>
        </p:nvSpPr>
        <p:spPr>
          <a:xfrm>
            <a:off x="76200" y="304800"/>
            <a:ext cx="8686800"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600">
                <a:latin typeface="Arial"/>
                <a:ea typeface="Arial"/>
                <a:cs typeface="Arial"/>
                <a:sym typeface="Arial"/>
              </a:rPr>
              <a:t>Myths and Misunderstandings that Disempower Parents and Professionals</a:t>
            </a:r>
            <a:endParaRPr/>
          </a:p>
        </p:txBody>
      </p:sp>
      <p:sp>
        <p:nvSpPr>
          <p:cNvPr id="238" name="Google Shape;238;p11"/>
          <p:cNvSpPr txBox="1"/>
          <p:nvPr>
            <p:ph idx="1" type="body"/>
          </p:nvPr>
        </p:nvSpPr>
        <p:spPr>
          <a:xfrm>
            <a:off x="228600" y="2057400"/>
            <a:ext cx="8686800" cy="4648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500"/>
              <a:buFont typeface="Arial"/>
              <a:buChar char="•"/>
            </a:pPr>
            <a:r>
              <a:rPr lang="en-US" sz="2500">
                <a:latin typeface="Arial"/>
                <a:ea typeface="Arial"/>
                <a:cs typeface="Arial"/>
                <a:sym typeface="Arial"/>
              </a:rPr>
              <a:t>Adolescents:</a:t>
            </a:r>
            <a:endParaRPr/>
          </a:p>
          <a:p>
            <a:pPr indent="-184150" lvl="0" marL="342900" rtl="0" algn="l">
              <a:spcBef>
                <a:spcPts val="500"/>
              </a:spcBef>
              <a:spcAft>
                <a:spcPts val="0"/>
              </a:spcAft>
              <a:buClr>
                <a:schemeClr val="lt1"/>
              </a:buClr>
              <a:buSzPts val="2500"/>
              <a:buFont typeface="Times New Roman"/>
              <a:buNone/>
            </a:pPr>
            <a:r>
              <a:t/>
            </a:r>
            <a:endParaRPr sz="2500">
              <a:latin typeface="Arial"/>
              <a:ea typeface="Arial"/>
              <a:cs typeface="Arial"/>
              <a:sym typeface="Arial"/>
            </a:endParaRPr>
          </a:p>
          <a:p>
            <a:pPr indent="-285750" lvl="1" marL="742950" rtl="0" algn="l">
              <a:spcBef>
                <a:spcPts val="500"/>
              </a:spcBef>
              <a:spcAft>
                <a:spcPts val="0"/>
              </a:spcAft>
              <a:buClr>
                <a:schemeClr val="lt1"/>
              </a:buClr>
              <a:buSzPts val="2500"/>
              <a:buFont typeface="Arial"/>
              <a:buChar char="•"/>
            </a:pPr>
            <a:r>
              <a:rPr lang="en-US" sz="2500">
                <a:latin typeface="Arial"/>
                <a:ea typeface="Arial"/>
                <a:cs typeface="Arial"/>
                <a:sym typeface="Arial"/>
              </a:rPr>
              <a:t>Think they are invincible</a:t>
            </a:r>
            <a:endParaRPr/>
          </a:p>
          <a:p>
            <a:pPr indent="-285750" lvl="1" marL="742950" rtl="0" algn="l">
              <a:spcBef>
                <a:spcPts val="500"/>
              </a:spcBef>
              <a:spcAft>
                <a:spcPts val="0"/>
              </a:spcAft>
              <a:buClr>
                <a:schemeClr val="lt1"/>
              </a:buClr>
              <a:buSzPts val="2500"/>
              <a:buFont typeface="Arial"/>
              <a:buChar char="•"/>
            </a:pPr>
            <a:r>
              <a:rPr lang="en-US" sz="2500">
                <a:latin typeface="Arial"/>
                <a:ea typeface="Arial"/>
                <a:cs typeface="Arial"/>
                <a:sym typeface="Arial"/>
              </a:rPr>
              <a:t>Are wired for risk</a:t>
            </a:r>
            <a:endParaRPr/>
          </a:p>
          <a:p>
            <a:pPr indent="-285750" lvl="1" marL="742950" rtl="0" algn="l">
              <a:spcBef>
                <a:spcPts val="500"/>
              </a:spcBef>
              <a:spcAft>
                <a:spcPts val="0"/>
              </a:spcAft>
              <a:buClr>
                <a:schemeClr val="lt1"/>
              </a:buClr>
              <a:buSzPts val="2500"/>
              <a:buFont typeface="Arial"/>
              <a:buChar char="•"/>
            </a:pPr>
            <a:r>
              <a:rPr lang="en-US" sz="2500">
                <a:latin typeface="Arial"/>
                <a:ea typeface="Arial"/>
                <a:cs typeface="Arial"/>
                <a:sym typeface="Arial"/>
              </a:rPr>
              <a:t>Don’t care what parents think</a:t>
            </a:r>
            <a:endParaRPr/>
          </a:p>
          <a:p>
            <a:pPr indent="-285750" lvl="1" marL="742950" rtl="0" algn="l">
              <a:spcBef>
                <a:spcPts val="500"/>
              </a:spcBef>
              <a:spcAft>
                <a:spcPts val="0"/>
              </a:spcAft>
              <a:buClr>
                <a:schemeClr val="lt1"/>
              </a:buClr>
              <a:buSzPts val="2500"/>
              <a:buFont typeface="Arial"/>
              <a:buChar char="•"/>
            </a:pPr>
            <a:r>
              <a:rPr lang="en-US" sz="2500">
                <a:latin typeface="Arial"/>
                <a:ea typeface="Arial"/>
                <a:cs typeface="Arial"/>
                <a:sym typeface="Arial"/>
              </a:rPr>
              <a:t>Can’t be reasoned with</a:t>
            </a:r>
            <a:endParaRPr/>
          </a:p>
          <a:p>
            <a:pPr indent="-285750" lvl="1" marL="742950" rtl="0" algn="l">
              <a:spcBef>
                <a:spcPts val="500"/>
              </a:spcBef>
              <a:spcAft>
                <a:spcPts val="0"/>
              </a:spcAft>
              <a:buClr>
                <a:schemeClr val="lt1"/>
              </a:buClr>
              <a:buSzPts val="2500"/>
              <a:buFont typeface="Arial"/>
              <a:buChar char="•"/>
            </a:pPr>
            <a:r>
              <a:rPr lang="en-US" sz="2500">
                <a:latin typeface="Arial"/>
                <a:ea typeface="Arial"/>
                <a:cs typeface="Arial"/>
                <a:sym typeface="Arial"/>
              </a:rPr>
              <a:t>Care about fun not learning</a:t>
            </a:r>
            <a:endParaRPr/>
          </a:p>
          <a:p>
            <a:pPr indent="-285750" lvl="1" marL="742950" rtl="0" algn="l">
              <a:spcBef>
                <a:spcPts val="500"/>
              </a:spcBef>
              <a:spcAft>
                <a:spcPts val="0"/>
              </a:spcAft>
              <a:buClr>
                <a:schemeClr val="lt1"/>
              </a:buClr>
              <a:buSzPts val="2500"/>
              <a:buFont typeface="Arial"/>
              <a:buChar char="•"/>
            </a:pPr>
            <a:r>
              <a:rPr lang="en-US" sz="2500">
                <a:latin typeface="Arial"/>
                <a:ea typeface="Arial"/>
                <a:cs typeface="Arial"/>
                <a:sym typeface="Arial"/>
              </a:rPr>
              <a:t>Don’t like adults</a:t>
            </a:r>
            <a:endParaRPr/>
          </a:p>
          <a:p>
            <a:pPr indent="-285750" lvl="1" marL="742950" rtl="0" algn="l">
              <a:spcBef>
                <a:spcPts val="500"/>
              </a:spcBef>
              <a:spcAft>
                <a:spcPts val="0"/>
              </a:spcAft>
              <a:buClr>
                <a:schemeClr val="lt1"/>
              </a:buClr>
              <a:buSzPts val="2500"/>
              <a:buFont typeface="Arial"/>
              <a:buChar char="•"/>
            </a:pPr>
            <a:r>
              <a:rPr lang="en-US" sz="2500">
                <a:latin typeface="Arial"/>
                <a:ea typeface="Arial"/>
                <a:cs typeface="Arial"/>
                <a:sym typeface="Arial"/>
              </a:rPr>
              <a:t>Are self-centered</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10"/>
          <p:cNvSpPr txBox="1"/>
          <p:nvPr>
            <p:ph type="title"/>
          </p:nvPr>
        </p:nvSpPr>
        <p:spPr>
          <a:xfrm>
            <a:off x="304800" y="304800"/>
            <a:ext cx="8458200" cy="2514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How will we judge our success? </a:t>
            </a:r>
            <a:br>
              <a:rPr lang="en-US" sz="2800">
                <a:latin typeface="Arial"/>
                <a:ea typeface="Arial"/>
                <a:cs typeface="Arial"/>
                <a:sym typeface="Arial"/>
              </a:rPr>
            </a:br>
            <a:endParaRPr sz="2400">
              <a:latin typeface="Arial"/>
              <a:ea typeface="Arial"/>
              <a:cs typeface="Arial"/>
              <a:sym typeface="Arial"/>
            </a:endParaRPr>
          </a:p>
        </p:txBody>
      </p:sp>
      <p:sp>
        <p:nvSpPr>
          <p:cNvPr id="961" name="Google Shape;961;p110"/>
          <p:cNvSpPr txBox="1"/>
          <p:nvPr>
            <p:ph idx="1" type="body"/>
          </p:nvPr>
        </p:nvSpPr>
        <p:spPr>
          <a:xfrm>
            <a:off x="228600" y="3048000"/>
            <a:ext cx="8686800" cy="3657600"/>
          </a:xfrm>
          <a:prstGeom prst="rect">
            <a:avLst/>
          </a:prstGeom>
          <a:noFill/>
          <a:ln>
            <a:noFill/>
          </a:ln>
        </p:spPr>
        <p:txBody>
          <a:bodyPr anchorCtr="0" anchor="t" bIns="45700" lIns="91425" spcFirstLastPara="1" rIns="91425" wrap="square" tIns="45700">
            <a:noAutofit/>
          </a:bodyPr>
          <a:lstStyle/>
          <a:p>
            <a:pPr indent="-190500" lvl="0" marL="342900" rtl="0" algn="l">
              <a:spcBef>
                <a:spcPts val="0"/>
              </a:spcBef>
              <a:spcAft>
                <a:spcPts val="0"/>
              </a:spcAft>
              <a:buClr>
                <a:schemeClr val="lt1"/>
              </a:buClr>
              <a:buSzPts val="2400"/>
              <a:buFont typeface="Times New Roman"/>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By launching </a:t>
            </a:r>
            <a:r>
              <a:rPr lang="en-US" sz="2400">
                <a:solidFill>
                  <a:srgbClr val="00B050"/>
                </a:solidFill>
                <a:latin typeface="Arial"/>
                <a:ea typeface="Arial"/>
                <a:cs typeface="Arial"/>
                <a:sym typeface="Arial"/>
              </a:rPr>
              <a:t>ALL</a:t>
            </a:r>
            <a:r>
              <a:rPr lang="en-US" sz="2400">
                <a:latin typeface="Arial"/>
                <a:ea typeface="Arial"/>
                <a:cs typeface="Arial"/>
                <a:sym typeface="Arial"/>
              </a:rPr>
              <a:t> young people into adulthood knowing they are ok . . . Just the way they really </a:t>
            </a:r>
            <a:r>
              <a:rPr i="1" lang="en-US" sz="2400">
                <a:latin typeface="Arial"/>
                <a:ea typeface="Arial"/>
                <a:cs typeface="Arial"/>
                <a:sym typeface="Arial"/>
              </a:rPr>
              <a:t>are . . .</a:t>
            </a:r>
            <a:endParaRPr/>
          </a:p>
          <a:p>
            <a:pPr indent="-190500" lvl="0" marL="342900" rtl="0" algn="l">
              <a:spcBef>
                <a:spcPts val="480"/>
              </a:spcBef>
              <a:spcAft>
                <a:spcPts val="0"/>
              </a:spcAft>
              <a:buClr>
                <a:schemeClr val="lt1"/>
              </a:buClr>
              <a:buSzPts val="2400"/>
              <a:buFont typeface="Times New Roman"/>
              <a:buNone/>
            </a:pPr>
            <a:r>
              <a:t/>
            </a:r>
            <a:endParaRPr sz="2400">
              <a:solidFill>
                <a:srgbClr val="00B05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11"/>
          <p:cNvSpPr txBox="1"/>
          <p:nvPr>
            <p:ph type="title"/>
          </p:nvPr>
        </p:nvSpPr>
        <p:spPr>
          <a:xfrm>
            <a:off x="304800" y="304800"/>
            <a:ext cx="8458200" cy="20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How will we judge our success? </a:t>
            </a:r>
            <a:br>
              <a:rPr lang="en-US">
                <a:latin typeface="Arial"/>
                <a:ea typeface="Arial"/>
                <a:cs typeface="Arial"/>
                <a:sym typeface="Arial"/>
              </a:rPr>
            </a:br>
            <a:endParaRPr sz="2800">
              <a:latin typeface="Arial"/>
              <a:ea typeface="Arial"/>
              <a:cs typeface="Arial"/>
              <a:sym typeface="Arial"/>
            </a:endParaRPr>
          </a:p>
        </p:txBody>
      </p:sp>
      <p:sp>
        <p:nvSpPr>
          <p:cNvPr id="967" name="Google Shape;967;p111"/>
          <p:cNvSpPr txBox="1"/>
          <p:nvPr>
            <p:ph idx="1" type="body"/>
          </p:nvPr>
        </p:nvSpPr>
        <p:spPr>
          <a:xfrm>
            <a:off x="0" y="1905000"/>
            <a:ext cx="8686800" cy="4800600"/>
          </a:xfrm>
          <a:prstGeom prst="rect">
            <a:avLst/>
          </a:prstGeom>
          <a:noFill/>
          <a:ln>
            <a:noFill/>
          </a:ln>
        </p:spPr>
        <p:txBody>
          <a:bodyPr anchorCtr="0" anchor="t" bIns="45700" lIns="91425" spcFirstLastPara="1" rIns="91425" wrap="square" tIns="45700">
            <a:noAutofit/>
          </a:bodyPr>
          <a:lstStyle/>
          <a:p>
            <a:pPr indent="-190500" lvl="0" marL="342900" rtl="0" algn="l">
              <a:spcBef>
                <a:spcPts val="0"/>
              </a:spcBef>
              <a:spcAft>
                <a:spcPts val="0"/>
              </a:spcAft>
              <a:buClr>
                <a:schemeClr val="lt1"/>
              </a:buClr>
              <a:buSzPts val="2400"/>
              <a:buFont typeface="Times New Roman"/>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By sharing the truth about who young people </a:t>
            </a:r>
            <a:r>
              <a:rPr i="1" lang="en-US" sz="2400">
                <a:latin typeface="Arial"/>
                <a:ea typeface="Arial"/>
                <a:cs typeface="Arial"/>
                <a:sym typeface="Arial"/>
              </a:rPr>
              <a:t>really</a:t>
            </a:r>
            <a:r>
              <a:rPr lang="en-US" sz="2400">
                <a:latin typeface="Arial"/>
                <a:ea typeface="Arial"/>
                <a:cs typeface="Arial"/>
                <a:sym typeface="Arial"/>
              </a:rPr>
              <a:t> are and thereby . . . </a:t>
            </a:r>
            <a:endParaRPr/>
          </a:p>
          <a:p>
            <a:pPr indent="-190500" lvl="0" marL="342900" rtl="0" algn="l">
              <a:spcBef>
                <a:spcPts val="480"/>
              </a:spcBef>
              <a:spcAft>
                <a:spcPts val="0"/>
              </a:spcAft>
              <a:buClr>
                <a:schemeClr val="lt1"/>
              </a:buClr>
              <a:buSzPts val="2400"/>
              <a:buFont typeface="Times New Roman"/>
              <a:buNone/>
            </a:pPr>
            <a:r>
              <a:t/>
            </a:r>
            <a:endParaRPr sz="2400">
              <a:latin typeface="Arial"/>
              <a:ea typeface="Arial"/>
              <a:cs typeface="Arial"/>
              <a:sym typeface="Arial"/>
            </a:endParaRPr>
          </a:p>
          <a:p>
            <a:pPr indent="-228600" lvl="2" marL="1143000" rtl="0" algn="l">
              <a:spcBef>
                <a:spcPts val="480"/>
              </a:spcBef>
              <a:spcAft>
                <a:spcPts val="0"/>
              </a:spcAft>
              <a:buClr>
                <a:schemeClr val="lt1"/>
              </a:buClr>
              <a:buSzPts val="2400"/>
              <a:buFont typeface="Arial"/>
              <a:buChar char="•"/>
            </a:pPr>
            <a:r>
              <a:rPr lang="en-US" sz="2400">
                <a:latin typeface="Arial"/>
                <a:ea typeface="Arial"/>
                <a:cs typeface="Arial"/>
                <a:sym typeface="Arial"/>
              </a:rPr>
              <a:t>empower and activate parents, and </a:t>
            </a:r>
            <a:endParaRPr/>
          </a:p>
          <a:p>
            <a:pPr indent="-228600" lvl="2" marL="1143000" rtl="0" algn="l">
              <a:spcBef>
                <a:spcPts val="480"/>
              </a:spcBef>
              <a:spcAft>
                <a:spcPts val="0"/>
              </a:spcAft>
              <a:buClr>
                <a:schemeClr val="lt1"/>
              </a:buClr>
              <a:buSzPts val="2400"/>
              <a:buFont typeface="Arial"/>
              <a:buChar char="•"/>
            </a:pPr>
            <a:r>
              <a:rPr lang="en-US" sz="2400">
                <a:latin typeface="Arial"/>
                <a:ea typeface="Arial"/>
                <a:cs typeface="Arial"/>
                <a:sym typeface="Arial"/>
              </a:rPr>
              <a:t>create a different reality for our students when they navigate the world outside of our settings. </a:t>
            </a:r>
            <a:endParaRPr/>
          </a:p>
          <a:p>
            <a:pPr indent="-190500" lvl="0" marL="342900" rtl="0" algn="l">
              <a:spcBef>
                <a:spcPts val="480"/>
              </a:spcBef>
              <a:spcAft>
                <a:spcPts val="0"/>
              </a:spcAft>
              <a:buClr>
                <a:schemeClr val="lt1"/>
              </a:buClr>
              <a:buSzPts val="2400"/>
              <a:buFont typeface="Times New Roman"/>
              <a:buNone/>
            </a:pPr>
            <a:r>
              <a:t/>
            </a:r>
            <a:endParaRPr sz="2400">
              <a:latin typeface="Arial"/>
              <a:ea typeface="Arial"/>
              <a:cs typeface="Arial"/>
              <a:sym typeface="Arial"/>
            </a:endParaRPr>
          </a:p>
          <a:p>
            <a:pPr indent="-190500" lvl="0" marL="342900" rtl="0" algn="l">
              <a:spcBef>
                <a:spcPts val="480"/>
              </a:spcBef>
              <a:spcAft>
                <a:spcPts val="0"/>
              </a:spcAft>
              <a:buClr>
                <a:schemeClr val="lt1"/>
              </a:buClr>
              <a:buSzPts val="2400"/>
              <a:buFont typeface="Times New Roman"/>
              <a:buNone/>
            </a:pPr>
            <a:r>
              <a:t/>
            </a:r>
            <a:endParaRPr sz="2400">
              <a:latin typeface="Arial"/>
              <a:ea typeface="Arial"/>
              <a:cs typeface="Arial"/>
              <a:sym typeface="Arial"/>
            </a:endParaRPr>
          </a:p>
          <a:p>
            <a:pPr indent="0" lvl="0" marL="0" rtl="0" algn="ctr">
              <a:spcBef>
                <a:spcPts val="480"/>
              </a:spcBef>
              <a:spcAft>
                <a:spcPts val="0"/>
              </a:spcAft>
              <a:buNone/>
            </a:pPr>
            <a:r>
              <a:rPr lang="en-US" sz="2400">
                <a:solidFill>
                  <a:srgbClr val="00B050"/>
                </a:solidFill>
                <a:latin typeface="Arial"/>
                <a:ea typeface="Arial"/>
                <a:cs typeface="Arial"/>
                <a:sym typeface="Arial"/>
              </a:rPr>
              <a:t>#StandByTeens</a:t>
            </a:r>
            <a:endParaRPr sz="2400">
              <a:solidFill>
                <a:srgbClr val="00B050"/>
              </a:solidFill>
              <a:latin typeface="Arial"/>
              <a:ea typeface="Arial"/>
              <a:cs typeface="Arial"/>
              <a:sym typeface="Arial"/>
            </a:endParaRPr>
          </a:p>
          <a:p>
            <a:pPr indent="-190500" lvl="0" marL="342900" rtl="0" algn="l">
              <a:spcBef>
                <a:spcPts val="480"/>
              </a:spcBef>
              <a:spcAft>
                <a:spcPts val="0"/>
              </a:spcAft>
              <a:buClr>
                <a:schemeClr val="lt1"/>
              </a:buClr>
              <a:buSzPts val="2400"/>
              <a:buFont typeface="Times New Roman"/>
              <a:buNone/>
            </a:pPr>
            <a:r>
              <a:t/>
            </a:r>
            <a:endParaRPr sz="2400">
              <a:latin typeface="Arial"/>
              <a:ea typeface="Arial"/>
              <a:cs typeface="Arial"/>
              <a:sym typeface="Arial"/>
            </a:endParaRPr>
          </a:p>
          <a:p>
            <a:pPr indent="-190500" lvl="0" marL="342900" rtl="0" algn="l">
              <a:spcBef>
                <a:spcPts val="480"/>
              </a:spcBef>
              <a:spcAft>
                <a:spcPts val="0"/>
              </a:spcAft>
              <a:buClr>
                <a:schemeClr val="lt1"/>
              </a:buClr>
              <a:buSzPts val="2400"/>
              <a:buFont typeface="Times New Roman"/>
              <a:buNone/>
            </a:pPr>
            <a:r>
              <a:t/>
            </a:r>
            <a:endParaRPr sz="2400">
              <a:latin typeface="Arial"/>
              <a:ea typeface="Arial"/>
              <a:cs typeface="Arial"/>
              <a:sym typeface="Arial"/>
            </a:endParaRPr>
          </a:p>
          <a:p>
            <a:pPr indent="0" lvl="0" marL="0" rtl="0" algn="l">
              <a:spcBef>
                <a:spcPts val="480"/>
              </a:spcBef>
              <a:spcAft>
                <a:spcPts val="0"/>
              </a:spcAft>
              <a:buNone/>
            </a:pPr>
            <a:r>
              <a:t/>
            </a:r>
            <a:endParaRPr sz="2400">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12"/>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id="973" name="Google Shape;973;p112"/>
          <p:cNvPicPr preferRelativeResize="0"/>
          <p:nvPr>
            <p:ph idx="1" type="body"/>
          </p:nvPr>
        </p:nvPicPr>
        <p:blipFill rotWithShape="1">
          <a:blip r:embed="rId3">
            <a:alphaModFix/>
          </a:blip>
          <a:srcRect b="0" l="-21698" r="-21697" t="0"/>
          <a:stretch/>
        </p:blipFill>
        <p:spPr>
          <a:xfrm>
            <a:off x="228600" y="1676400"/>
            <a:ext cx="8686800" cy="40386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13"/>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id="979" name="Google Shape;979;p113"/>
          <p:cNvPicPr preferRelativeResize="0"/>
          <p:nvPr>
            <p:ph idx="1" type="body"/>
          </p:nvPr>
        </p:nvPicPr>
        <p:blipFill rotWithShape="1">
          <a:blip r:embed="rId3">
            <a:alphaModFix/>
          </a:blip>
          <a:srcRect b="0" l="-30658" r="-30658" t="0"/>
          <a:stretch/>
        </p:blipFill>
        <p:spPr>
          <a:xfrm>
            <a:off x="228600" y="1371600"/>
            <a:ext cx="8686800" cy="4038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2"/>
          <p:cNvSpPr txBox="1"/>
          <p:nvPr>
            <p:ph type="title"/>
          </p:nvPr>
        </p:nvSpPr>
        <p:spPr>
          <a:xfrm>
            <a:off x="76200" y="304800"/>
            <a:ext cx="8686800" cy="838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600">
                <a:latin typeface="Arial"/>
                <a:ea typeface="Arial"/>
                <a:cs typeface="Arial"/>
                <a:sym typeface="Arial"/>
              </a:rPr>
              <a:t>We Have to Share the Truths about Adolescents</a:t>
            </a:r>
            <a:endParaRPr/>
          </a:p>
        </p:txBody>
      </p:sp>
      <p:sp>
        <p:nvSpPr>
          <p:cNvPr id="244" name="Google Shape;244;p12"/>
          <p:cNvSpPr txBox="1"/>
          <p:nvPr>
            <p:ph idx="1" type="body"/>
          </p:nvPr>
        </p:nvSpPr>
        <p:spPr>
          <a:xfrm>
            <a:off x="228600" y="1143000"/>
            <a:ext cx="8686800" cy="5562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500"/>
              <a:buFont typeface="Arial"/>
              <a:buChar char="•"/>
            </a:pPr>
            <a:r>
              <a:rPr lang="en-US" sz="2500">
                <a:latin typeface="Arial"/>
                <a:ea typeface="Arial"/>
                <a:cs typeface="Arial"/>
                <a:sym typeface="Arial"/>
              </a:rPr>
              <a:t>Adolescents:</a:t>
            </a:r>
            <a:endParaRPr/>
          </a:p>
          <a:p>
            <a:pPr indent="0" lvl="0" marL="0" rtl="0" algn="l">
              <a:spcBef>
                <a:spcPts val="500"/>
              </a:spcBef>
              <a:spcAft>
                <a:spcPts val="0"/>
              </a:spcAft>
              <a:buNone/>
            </a:pPr>
            <a:r>
              <a:t/>
            </a:r>
            <a:endParaRPr sz="2500">
              <a:latin typeface="Arial"/>
              <a:ea typeface="Arial"/>
              <a:cs typeface="Arial"/>
              <a:sym typeface="Arial"/>
            </a:endParaRPr>
          </a:p>
          <a:p>
            <a:pPr indent="-285750" lvl="1" marL="742950" rtl="0" algn="l">
              <a:spcBef>
                <a:spcPts val="480"/>
              </a:spcBef>
              <a:spcAft>
                <a:spcPts val="0"/>
              </a:spcAft>
              <a:buClr>
                <a:schemeClr val="lt1"/>
              </a:buClr>
              <a:buSzPts val="2400"/>
              <a:buFont typeface="Arial"/>
              <a:buChar char="•"/>
            </a:pPr>
            <a:r>
              <a:rPr lang="en-US" sz="2400">
                <a:latin typeface="Arial"/>
                <a:ea typeface="Arial"/>
                <a:cs typeface="Arial"/>
                <a:sym typeface="Arial"/>
              </a:rPr>
              <a:t>Worry about risk and want adult guidance to stay safe</a:t>
            </a:r>
            <a:endParaRPr/>
          </a:p>
          <a:p>
            <a:pPr indent="-285750" lvl="1" marL="742950" rtl="0" algn="l">
              <a:spcBef>
                <a:spcPts val="480"/>
              </a:spcBef>
              <a:spcAft>
                <a:spcPts val="0"/>
              </a:spcAft>
              <a:buClr>
                <a:schemeClr val="lt1"/>
              </a:buClr>
              <a:buSzPts val="2400"/>
              <a:buFont typeface="Arial"/>
              <a:buChar char="•"/>
            </a:pPr>
            <a:r>
              <a:rPr lang="en-US" sz="2400">
                <a:latin typeface="Arial"/>
                <a:ea typeface="Arial"/>
                <a:cs typeface="Arial"/>
                <a:sym typeface="Arial"/>
              </a:rPr>
              <a:t>Are natural experimenters and explore limits to maximize their learning</a:t>
            </a:r>
            <a:endParaRPr/>
          </a:p>
          <a:p>
            <a:pPr indent="-285750" lvl="1" marL="742950" rtl="0" algn="l">
              <a:spcBef>
                <a:spcPts val="480"/>
              </a:spcBef>
              <a:spcAft>
                <a:spcPts val="0"/>
              </a:spcAft>
              <a:buClr>
                <a:schemeClr val="lt1"/>
              </a:buClr>
              <a:buSzPts val="2400"/>
              <a:buFont typeface="Arial"/>
              <a:buChar char="•"/>
            </a:pPr>
            <a:r>
              <a:rPr lang="en-US" sz="2400">
                <a:latin typeface="Arial"/>
                <a:ea typeface="Arial"/>
                <a:cs typeface="Arial"/>
                <a:sym typeface="Arial"/>
              </a:rPr>
              <a:t>Care deeply what their parents think and seek role models in their parents and other adults</a:t>
            </a:r>
            <a:endParaRPr/>
          </a:p>
          <a:p>
            <a:pPr indent="-285750" lvl="1" marL="742950" rtl="0" algn="l">
              <a:spcBef>
                <a:spcPts val="480"/>
              </a:spcBef>
              <a:spcAft>
                <a:spcPts val="0"/>
              </a:spcAft>
              <a:buClr>
                <a:schemeClr val="lt1"/>
              </a:buClr>
              <a:buSzPts val="2400"/>
              <a:buFont typeface="Arial"/>
              <a:buChar char="•"/>
            </a:pPr>
            <a:r>
              <a:rPr lang="en-US" sz="2400">
                <a:latin typeface="Arial"/>
                <a:ea typeface="Arial"/>
                <a:cs typeface="Arial"/>
                <a:sym typeface="Arial"/>
              </a:rPr>
              <a:t>Can be talked with in a way that optimizes their reasoning abilities</a:t>
            </a:r>
            <a:endParaRPr/>
          </a:p>
          <a:p>
            <a:pPr indent="-285750" lvl="1" marL="742950" rtl="0" algn="l">
              <a:spcBef>
                <a:spcPts val="480"/>
              </a:spcBef>
              <a:spcAft>
                <a:spcPts val="0"/>
              </a:spcAft>
              <a:buClr>
                <a:schemeClr val="lt1"/>
              </a:buClr>
              <a:buSzPts val="2400"/>
              <a:buFont typeface="Arial"/>
              <a:buChar char="•"/>
            </a:pPr>
            <a:r>
              <a:rPr lang="en-US" sz="2400">
                <a:latin typeface="Arial"/>
                <a:ea typeface="Arial"/>
                <a:cs typeface="Arial"/>
                <a:sym typeface="Arial"/>
              </a:rPr>
              <a:t>As super learners, optimize experiential learning </a:t>
            </a:r>
            <a:endParaRPr/>
          </a:p>
          <a:p>
            <a:pPr indent="-285750" lvl="1" marL="742950" rtl="0" algn="l">
              <a:spcBef>
                <a:spcPts val="480"/>
              </a:spcBef>
              <a:spcAft>
                <a:spcPts val="0"/>
              </a:spcAft>
              <a:buClr>
                <a:schemeClr val="lt1"/>
              </a:buClr>
              <a:buSzPts val="2400"/>
              <a:buFont typeface="Arial"/>
              <a:buChar char="•"/>
            </a:pPr>
            <a:r>
              <a:rPr lang="en-US" sz="2400">
                <a:latin typeface="Arial"/>
                <a:ea typeface="Arial"/>
                <a:cs typeface="Arial"/>
                <a:sym typeface="Arial"/>
              </a:rPr>
              <a:t>Are inherently idealistic and refuse to avert their eyes to injustice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3"/>
          <p:cNvSpPr txBox="1"/>
          <p:nvPr>
            <p:ph type="title"/>
          </p:nvPr>
        </p:nvSpPr>
        <p:spPr>
          <a:xfrm>
            <a:off x="304800" y="2362200"/>
            <a:ext cx="8458200" cy="1905000"/>
          </a:xfrm>
          <a:prstGeom prst="rect">
            <a:avLst/>
          </a:prstGeom>
          <a:solidFill>
            <a:schemeClr val="accent4"/>
          </a:solidFill>
          <a:ln cap="flat" cmpd="sng" w="9525">
            <a:solidFill>
              <a:srgbClr val="191966"/>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sz="2400">
                <a:solidFill>
                  <a:srgbClr val="21218A"/>
                </a:solidFill>
                <a:latin typeface="Arial"/>
                <a:ea typeface="Arial"/>
                <a:cs typeface="Arial"/>
                <a:sym typeface="Arial"/>
              </a:rPr>
            </a:br>
            <a:br>
              <a:rPr lang="en-US" sz="2400">
                <a:solidFill>
                  <a:srgbClr val="21218A"/>
                </a:solidFill>
                <a:latin typeface="Arial"/>
                <a:ea typeface="Arial"/>
                <a:cs typeface="Arial"/>
                <a:sym typeface="Arial"/>
              </a:rPr>
            </a:br>
            <a:br>
              <a:rPr lang="en-US" sz="2400">
                <a:solidFill>
                  <a:srgbClr val="21218A"/>
                </a:solidFill>
                <a:latin typeface="Arial"/>
                <a:ea typeface="Arial"/>
                <a:cs typeface="Arial"/>
                <a:sym typeface="Arial"/>
              </a:rPr>
            </a:br>
            <a:r>
              <a:rPr lang="en-US" sz="3400">
                <a:solidFill>
                  <a:srgbClr val="21218A"/>
                </a:solidFill>
                <a:latin typeface="Arial"/>
                <a:ea typeface="Arial"/>
                <a:cs typeface="Arial"/>
                <a:sym typeface="Arial"/>
              </a:rPr>
              <a:t>Empowering adult engagement</a:t>
            </a:r>
            <a:br>
              <a:rPr lang="en-US" sz="3400">
                <a:solidFill>
                  <a:srgbClr val="21218A"/>
                </a:solidFill>
                <a:latin typeface="Arial"/>
                <a:ea typeface="Arial"/>
                <a:cs typeface="Arial"/>
                <a:sym typeface="Arial"/>
              </a:rPr>
            </a:br>
            <a:r>
              <a:rPr lang="en-US" sz="3400">
                <a:solidFill>
                  <a:srgbClr val="21218A"/>
                </a:solidFill>
                <a:latin typeface="Arial"/>
                <a:ea typeface="Arial"/>
                <a:cs typeface="Arial"/>
                <a:sym typeface="Arial"/>
              </a:rPr>
              <a:t>amidst mental-health crisis messaging</a:t>
            </a:r>
            <a:br>
              <a:rPr lang="en-US" sz="3400">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4"/>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Arial"/>
                <a:ea typeface="Arial"/>
                <a:cs typeface="Arial"/>
                <a:sym typeface="Arial"/>
              </a:rPr>
              <a:t>We’re Worried About Our Teens</a:t>
            </a:r>
            <a:endParaRPr/>
          </a:p>
        </p:txBody>
      </p:sp>
      <p:sp>
        <p:nvSpPr>
          <p:cNvPr id="255" name="Google Shape;255;p14"/>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a:latin typeface="Arial"/>
                <a:ea typeface="Arial"/>
                <a:cs typeface="Arial"/>
                <a:sym typeface="Arial"/>
              </a:rPr>
              <a:t>Let’s Offer Hope</a:t>
            </a:r>
            <a:endParaRPr/>
          </a:p>
          <a:p>
            <a:pPr indent="-342900" lvl="0" marL="342900" rtl="0" algn="ctr">
              <a:spcBef>
                <a:spcPts val="560"/>
              </a:spcBef>
              <a:spcAft>
                <a:spcPts val="0"/>
              </a:spcAft>
              <a:buNone/>
            </a:pPr>
            <a:r>
              <a:t/>
            </a:r>
            <a:endParaRPr>
              <a:latin typeface="Arial"/>
              <a:ea typeface="Arial"/>
              <a:cs typeface="Arial"/>
              <a:sym typeface="Arial"/>
            </a:endParaRPr>
          </a:p>
          <a:p>
            <a:pPr indent="-342900" lvl="0" marL="342900" rtl="0" algn="ctr">
              <a:spcBef>
                <a:spcPts val="560"/>
              </a:spcBef>
              <a:spcAft>
                <a:spcPts val="0"/>
              </a:spcAft>
              <a:buNone/>
            </a:pPr>
            <a:r>
              <a:rPr lang="en-US">
                <a:latin typeface="Arial"/>
                <a:ea typeface="Arial"/>
                <a:cs typeface="Arial"/>
                <a:sym typeface="Arial"/>
              </a:rPr>
              <a:t>Let’s Build Our Skills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5"/>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latin typeface="Arial"/>
                <a:ea typeface="Arial"/>
                <a:cs typeface="Arial"/>
                <a:sym typeface="Arial"/>
              </a:rPr>
              <a:t>Two Things Can Be True at Once</a:t>
            </a:r>
            <a:endParaRPr/>
          </a:p>
        </p:txBody>
      </p:sp>
      <p:sp>
        <p:nvSpPr>
          <p:cNvPr id="261" name="Google Shape;261;p15"/>
          <p:cNvSpPr txBox="1"/>
          <p:nvPr>
            <p:ph idx="1" type="body"/>
          </p:nvPr>
        </p:nvSpPr>
        <p:spPr>
          <a:xfrm>
            <a:off x="228600" y="3200400"/>
            <a:ext cx="8686800" cy="35052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a:latin typeface="Arial"/>
                <a:ea typeface="Arial"/>
                <a:cs typeface="Arial"/>
                <a:sym typeface="Arial"/>
              </a:rPr>
              <a:t>Adolescents are Vulnerable</a:t>
            </a:r>
            <a:endParaRPr/>
          </a:p>
          <a:p>
            <a:pPr indent="-342900" lvl="0" marL="342900" rtl="0" algn="ctr">
              <a:spcBef>
                <a:spcPts val="560"/>
              </a:spcBef>
              <a:spcAft>
                <a:spcPts val="0"/>
              </a:spcAft>
              <a:buNone/>
            </a:pPr>
            <a:r>
              <a:t/>
            </a:r>
            <a:endParaRPr>
              <a:latin typeface="Arial"/>
              <a:ea typeface="Arial"/>
              <a:cs typeface="Arial"/>
              <a:sym typeface="Arial"/>
            </a:endParaRPr>
          </a:p>
          <a:p>
            <a:pPr indent="-342900" lvl="0" marL="342900" rtl="0" algn="ctr">
              <a:spcBef>
                <a:spcPts val="560"/>
              </a:spcBef>
              <a:spcAft>
                <a:spcPts val="0"/>
              </a:spcAft>
              <a:buNone/>
            </a:pPr>
            <a:r>
              <a:rPr lang="en-US">
                <a:latin typeface="Arial"/>
                <a:ea typeface="Arial"/>
                <a:cs typeface="Arial"/>
                <a:sym typeface="Arial"/>
              </a:rPr>
              <a:t>Adolescents are Inherently Resilient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6"/>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The Balancing Act</a:t>
            </a:r>
            <a:endParaRPr/>
          </a:p>
        </p:txBody>
      </p:sp>
      <p:pic>
        <p:nvPicPr>
          <p:cNvPr descr="A picture containing hammer, tool&#10;&#10;Description automatically generated" id="267" name="Google Shape;267;p16"/>
          <p:cNvPicPr preferRelativeResize="0"/>
          <p:nvPr>
            <p:ph idx="1" type="body"/>
          </p:nvPr>
        </p:nvPicPr>
        <p:blipFill rotWithShape="1">
          <a:blip r:embed="rId3">
            <a:alphaModFix/>
          </a:blip>
          <a:srcRect b="0" l="0" r="0" t="0"/>
          <a:stretch/>
        </p:blipFill>
        <p:spPr>
          <a:xfrm>
            <a:off x="1752600" y="2514600"/>
            <a:ext cx="5527675" cy="3340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7"/>
          <p:cNvSpPr txBox="1"/>
          <p:nvPr>
            <p:ph type="title"/>
          </p:nvPr>
        </p:nvSpPr>
        <p:spPr>
          <a:xfrm>
            <a:off x="304800" y="304800"/>
            <a:ext cx="8458200" cy="1066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latin typeface="Arial"/>
                <a:ea typeface="Arial"/>
                <a:cs typeface="Arial"/>
                <a:sym typeface="Arial"/>
              </a:rPr>
              <a:t>Crisis Signaling</a:t>
            </a:r>
            <a:endParaRPr/>
          </a:p>
        </p:txBody>
      </p:sp>
      <p:pic>
        <p:nvPicPr>
          <p:cNvPr descr="Graphical user interface, text, application&#10;&#10;Description automatically generated" id="273" name="Google Shape;273;p17"/>
          <p:cNvPicPr preferRelativeResize="0"/>
          <p:nvPr>
            <p:ph idx="1" type="body"/>
          </p:nvPr>
        </p:nvPicPr>
        <p:blipFill rotWithShape="1">
          <a:blip r:embed="rId3">
            <a:alphaModFix/>
          </a:blip>
          <a:srcRect b="0" l="0" r="0" t="0"/>
          <a:stretch/>
        </p:blipFill>
        <p:spPr>
          <a:xfrm>
            <a:off x="762000" y="4265405"/>
            <a:ext cx="7772400" cy="1637901"/>
          </a:xfrm>
          <a:prstGeom prst="rect">
            <a:avLst/>
          </a:prstGeom>
          <a:noFill/>
          <a:ln>
            <a:noFill/>
          </a:ln>
        </p:spPr>
      </p:pic>
      <p:pic>
        <p:nvPicPr>
          <p:cNvPr descr="Graphical user interface, text, application&#10;&#10;Description automatically generated" id="274" name="Google Shape;274;p17"/>
          <p:cNvPicPr preferRelativeResize="0"/>
          <p:nvPr/>
        </p:nvPicPr>
        <p:blipFill rotWithShape="1">
          <a:blip r:embed="rId4">
            <a:alphaModFix/>
          </a:blip>
          <a:srcRect b="0" l="0" r="0" t="0"/>
          <a:stretch/>
        </p:blipFill>
        <p:spPr>
          <a:xfrm>
            <a:off x="1219200" y="1826173"/>
            <a:ext cx="6705600" cy="138736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8"/>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id="281" name="Google Shape;281;p18"/>
          <p:cNvPicPr preferRelativeResize="0"/>
          <p:nvPr>
            <p:ph idx="1" type="body"/>
          </p:nvPr>
        </p:nvPicPr>
        <p:blipFill rotWithShape="1">
          <a:blip r:embed="rId3">
            <a:alphaModFix/>
          </a:blip>
          <a:srcRect b="0" l="0" r="0" t="0"/>
          <a:stretch/>
        </p:blipFill>
        <p:spPr>
          <a:xfrm rot="1079391">
            <a:off x="228600" y="4514629"/>
            <a:ext cx="8686800" cy="948913"/>
          </a:xfrm>
          <a:prstGeom prst="rect">
            <a:avLst/>
          </a:prstGeom>
          <a:noFill/>
          <a:ln>
            <a:noFill/>
          </a:ln>
        </p:spPr>
      </p:pic>
      <p:pic>
        <p:nvPicPr>
          <p:cNvPr id="282" name="Google Shape;282;p18"/>
          <p:cNvPicPr preferRelativeResize="0"/>
          <p:nvPr/>
        </p:nvPicPr>
        <p:blipFill rotWithShape="1">
          <a:blip r:embed="rId4">
            <a:alphaModFix/>
          </a:blip>
          <a:srcRect b="0" l="0" r="0" t="0"/>
          <a:stretch/>
        </p:blipFill>
        <p:spPr>
          <a:xfrm rot="-1325108">
            <a:off x="600763" y="4711613"/>
            <a:ext cx="2679648" cy="1617445"/>
          </a:xfrm>
          <a:prstGeom prst="rect">
            <a:avLst/>
          </a:prstGeom>
          <a:noFill/>
          <a:ln>
            <a:noFill/>
          </a:ln>
        </p:spPr>
      </p:pic>
      <p:pic>
        <p:nvPicPr>
          <p:cNvPr descr="Text, whiteboard&#10;&#10;Description automatically generated" id="283" name="Google Shape;283;p18"/>
          <p:cNvPicPr preferRelativeResize="0"/>
          <p:nvPr/>
        </p:nvPicPr>
        <p:blipFill rotWithShape="1">
          <a:blip r:embed="rId5">
            <a:alphaModFix/>
          </a:blip>
          <a:srcRect b="0" l="0" r="0" t="0"/>
          <a:stretch/>
        </p:blipFill>
        <p:spPr>
          <a:xfrm rot="-1120343">
            <a:off x="609600" y="597338"/>
            <a:ext cx="3098800" cy="1993900"/>
          </a:xfrm>
          <a:prstGeom prst="rect">
            <a:avLst/>
          </a:prstGeom>
          <a:noFill/>
          <a:ln>
            <a:noFill/>
          </a:ln>
        </p:spPr>
      </p:pic>
      <p:pic>
        <p:nvPicPr>
          <p:cNvPr descr="Text&#10;&#10;Description automatically generated" id="284" name="Google Shape;284;p18"/>
          <p:cNvPicPr preferRelativeResize="0"/>
          <p:nvPr/>
        </p:nvPicPr>
        <p:blipFill rotWithShape="1">
          <a:blip r:embed="rId6">
            <a:alphaModFix/>
          </a:blip>
          <a:srcRect b="0" l="0" r="0" t="0"/>
          <a:stretch/>
        </p:blipFill>
        <p:spPr>
          <a:xfrm rot="-1030490">
            <a:off x="3547261" y="588482"/>
            <a:ext cx="4730750" cy="1515378"/>
          </a:xfrm>
          <a:prstGeom prst="rect">
            <a:avLst/>
          </a:prstGeom>
          <a:noFill/>
          <a:ln>
            <a:noFill/>
          </a:ln>
        </p:spPr>
      </p:pic>
      <p:pic>
        <p:nvPicPr>
          <p:cNvPr descr="Text&#10;&#10;Description automatically generated" id="285" name="Google Shape;285;p18"/>
          <p:cNvPicPr preferRelativeResize="0"/>
          <p:nvPr/>
        </p:nvPicPr>
        <p:blipFill rotWithShape="1">
          <a:blip r:embed="rId7">
            <a:alphaModFix/>
          </a:blip>
          <a:srcRect b="0" l="0" r="0" t="0"/>
          <a:stretch/>
        </p:blipFill>
        <p:spPr>
          <a:xfrm>
            <a:off x="3590139" y="1981200"/>
            <a:ext cx="3060700" cy="2247900"/>
          </a:xfrm>
          <a:prstGeom prst="rect">
            <a:avLst/>
          </a:prstGeom>
          <a:noFill/>
          <a:ln>
            <a:noFill/>
          </a:ln>
        </p:spPr>
      </p:pic>
      <p:pic>
        <p:nvPicPr>
          <p:cNvPr descr="Text&#10;&#10;Description automatically generated" id="286" name="Google Shape;286;p18"/>
          <p:cNvPicPr preferRelativeResize="0"/>
          <p:nvPr/>
        </p:nvPicPr>
        <p:blipFill rotWithShape="1">
          <a:blip r:embed="rId8">
            <a:alphaModFix/>
          </a:blip>
          <a:srcRect b="0" l="0" r="0" t="0"/>
          <a:stretch/>
        </p:blipFill>
        <p:spPr>
          <a:xfrm rot="-1696884">
            <a:off x="5003629" y="3844807"/>
            <a:ext cx="3784600" cy="2133600"/>
          </a:xfrm>
          <a:prstGeom prst="rect">
            <a:avLst/>
          </a:prstGeom>
          <a:noFill/>
          <a:ln>
            <a:noFill/>
          </a:ln>
        </p:spPr>
      </p:pic>
      <p:pic>
        <p:nvPicPr>
          <p:cNvPr descr="A person covering her face with her hands&#10;&#10;Description automatically generated" id="287" name="Google Shape;287;p18"/>
          <p:cNvPicPr preferRelativeResize="0"/>
          <p:nvPr/>
        </p:nvPicPr>
        <p:blipFill rotWithShape="1">
          <a:blip r:embed="rId9">
            <a:alphaModFix/>
          </a:blip>
          <a:srcRect b="0" l="0" r="0" t="0"/>
          <a:stretch/>
        </p:blipFill>
        <p:spPr>
          <a:xfrm>
            <a:off x="6400800" y="245130"/>
            <a:ext cx="2247900" cy="211707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9"/>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latin typeface="Arial"/>
                <a:ea typeface="Arial"/>
                <a:cs typeface="Arial"/>
                <a:sym typeface="Arial"/>
              </a:rPr>
              <a:t>The Results of Crisis Signaling</a:t>
            </a:r>
            <a:endParaRPr/>
          </a:p>
        </p:txBody>
      </p:sp>
      <p:sp>
        <p:nvSpPr>
          <p:cNvPr id="293" name="Google Shape;293;p19"/>
          <p:cNvSpPr txBox="1"/>
          <p:nvPr>
            <p:ph idx="1" type="body"/>
          </p:nvPr>
        </p:nvSpPr>
        <p:spPr>
          <a:xfrm>
            <a:off x="228600" y="2057400"/>
            <a:ext cx="8686800" cy="4648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400"/>
              <a:buFont typeface="Arial"/>
              <a:buChar char="•"/>
            </a:pPr>
            <a:r>
              <a:rPr lang="en-US" sz="2400">
                <a:latin typeface="Arial"/>
                <a:ea typeface="Arial"/>
                <a:cs typeface="Arial"/>
                <a:sym typeface="Arial"/>
              </a:rPr>
              <a:t>Paralyzes Action</a:t>
            </a:r>
            <a:endParaRPr/>
          </a:p>
          <a:p>
            <a:pPr indent="-190500" lvl="0" marL="3429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Reinforces Stereotypes</a:t>
            </a:r>
            <a:endParaRPr/>
          </a:p>
          <a:p>
            <a:pPr indent="-190500" lvl="0" marL="3429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Focuses on an existing problem instead of facilitating prevention or building youth</a:t>
            </a:r>
            <a:endParaRPr/>
          </a:p>
        </p:txBody>
      </p:sp>
      <p:pic>
        <p:nvPicPr>
          <p:cNvPr descr="Graphical user interface, text, application&#10;&#10;Description automatically generated" id="294" name="Google Shape;294;p19"/>
          <p:cNvPicPr preferRelativeResize="0"/>
          <p:nvPr/>
        </p:nvPicPr>
        <p:blipFill rotWithShape="1">
          <a:blip r:embed="rId3">
            <a:alphaModFix/>
          </a:blip>
          <a:srcRect b="0" l="0" r="0" t="0"/>
          <a:stretch/>
        </p:blipFill>
        <p:spPr>
          <a:xfrm>
            <a:off x="5399425" y="4685000"/>
            <a:ext cx="3592176" cy="2020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
          <p:cNvPicPr preferRelativeResize="0"/>
          <p:nvPr>
            <p:ph idx="1" type="body"/>
          </p:nvPr>
        </p:nvPicPr>
        <p:blipFill rotWithShape="1">
          <a:blip r:embed="rId3">
            <a:alphaModFix/>
          </a:blip>
          <a:srcRect b="0" l="0" r="0" t="0"/>
          <a:stretch/>
        </p:blipFill>
        <p:spPr>
          <a:xfrm>
            <a:off x="1828800" y="1371600"/>
            <a:ext cx="6061075" cy="4038600"/>
          </a:xfrm>
          <a:prstGeom prst="rect">
            <a:avLst/>
          </a:prstGeom>
          <a:noFill/>
          <a:ln>
            <a:noFill/>
          </a:ln>
        </p:spPr>
      </p:pic>
      <p:pic>
        <p:nvPicPr>
          <p:cNvPr id="174" name="Google Shape;174;p2"/>
          <p:cNvPicPr preferRelativeResize="0"/>
          <p:nvPr/>
        </p:nvPicPr>
        <p:blipFill rotWithShape="1">
          <a:blip r:embed="rId4">
            <a:alphaModFix/>
          </a:blip>
          <a:srcRect b="0" l="0" r="0" t="0"/>
          <a:stretch/>
        </p:blipFill>
        <p:spPr>
          <a:xfrm>
            <a:off x="1828800" y="1371600"/>
            <a:ext cx="6061075" cy="4038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3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0"/>
          <p:cNvSpPr txBox="1"/>
          <p:nvPr>
            <p:ph type="title"/>
          </p:nvPr>
        </p:nvSpPr>
        <p:spPr>
          <a:xfrm>
            <a:off x="304800" y="304800"/>
            <a:ext cx="8458200" cy="1066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latin typeface="Arial"/>
                <a:ea typeface="Arial"/>
                <a:cs typeface="Arial"/>
                <a:sym typeface="Arial"/>
              </a:rPr>
              <a:t>The Path Towards Action</a:t>
            </a:r>
            <a:endParaRPr/>
          </a:p>
        </p:txBody>
      </p:sp>
      <p:sp>
        <p:nvSpPr>
          <p:cNvPr id="300" name="Google Shape;300;p20"/>
          <p:cNvSpPr txBox="1"/>
          <p:nvPr>
            <p:ph idx="1" type="body"/>
          </p:nvPr>
        </p:nvSpPr>
        <p:spPr>
          <a:xfrm>
            <a:off x="228600" y="1600200"/>
            <a:ext cx="8686800" cy="5105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300"/>
              <a:buFont typeface="Arial"/>
              <a:buChar char="•"/>
            </a:pPr>
            <a:r>
              <a:rPr lang="en-US" sz="2300">
                <a:latin typeface="Arial"/>
                <a:ea typeface="Arial"/>
                <a:cs typeface="Arial"/>
                <a:sym typeface="Arial"/>
              </a:rPr>
              <a:t>Create resources for youth deserving of focused attention</a:t>
            </a:r>
            <a:endParaRPr/>
          </a:p>
          <a:p>
            <a:pPr indent="-342900" lvl="0" marL="342900" rtl="0" algn="l">
              <a:spcBef>
                <a:spcPts val="460"/>
              </a:spcBef>
              <a:spcAft>
                <a:spcPts val="0"/>
              </a:spcAft>
              <a:buClr>
                <a:schemeClr val="lt1"/>
              </a:buClr>
              <a:buSzPts val="2300"/>
              <a:buFont typeface="Arial"/>
              <a:buChar char="•"/>
            </a:pPr>
            <a:r>
              <a:rPr lang="en-US" sz="2300">
                <a:latin typeface="Arial"/>
                <a:ea typeface="Arial"/>
                <a:cs typeface="Arial"/>
                <a:sym typeface="Arial"/>
              </a:rPr>
              <a:t>Offer developmental context</a:t>
            </a:r>
            <a:endParaRPr/>
          </a:p>
          <a:p>
            <a:pPr indent="-342900" lvl="0" marL="342900" rtl="0" algn="l">
              <a:spcBef>
                <a:spcPts val="460"/>
              </a:spcBef>
              <a:spcAft>
                <a:spcPts val="0"/>
              </a:spcAft>
              <a:buClr>
                <a:schemeClr val="lt1"/>
              </a:buClr>
              <a:buSzPts val="2300"/>
              <a:buFont typeface="Arial"/>
              <a:buChar char="•"/>
            </a:pPr>
            <a:r>
              <a:rPr lang="en-US" sz="2300">
                <a:latin typeface="Arial"/>
                <a:ea typeface="Arial"/>
                <a:cs typeface="Arial"/>
                <a:sym typeface="Arial"/>
              </a:rPr>
              <a:t>Highlight stories of youth resilience and youth contribution</a:t>
            </a:r>
            <a:endParaRPr/>
          </a:p>
          <a:p>
            <a:pPr indent="-342900" lvl="0" marL="342900" rtl="0" algn="l">
              <a:spcBef>
                <a:spcPts val="460"/>
              </a:spcBef>
              <a:spcAft>
                <a:spcPts val="0"/>
              </a:spcAft>
              <a:buClr>
                <a:schemeClr val="lt1"/>
              </a:buClr>
              <a:buSzPts val="2300"/>
              <a:buFont typeface="Arial"/>
              <a:buChar char="•"/>
            </a:pPr>
            <a:r>
              <a:rPr lang="en-US" sz="2300">
                <a:latin typeface="Arial"/>
                <a:ea typeface="Arial"/>
                <a:cs typeface="Arial"/>
                <a:sym typeface="Arial"/>
              </a:rPr>
              <a:t>Underscore the potential of this generation</a:t>
            </a:r>
            <a:endParaRPr/>
          </a:p>
          <a:p>
            <a:pPr indent="-342900" lvl="0" marL="342900" rtl="0" algn="l">
              <a:spcBef>
                <a:spcPts val="460"/>
              </a:spcBef>
              <a:spcAft>
                <a:spcPts val="0"/>
              </a:spcAft>
              <a:buClr>
                <a:schemeClr val="lt1"/>
              </a:buClr>
              <a:buSzPts val="2300"/>
              <a:buFont typeface="Arial"/>
              <a:buChar char="•"/>
            </a:pPr>
            <a:r>
              <a:rPr lang="en-US" sz="2300">
                <a:latin typeface="Arial"/>
                <a:ea typeface="Arial"/>
                <a:cs typeface="Arial"/>
                <a:sym typeface="Arial"/>
              </a:rPr>
              <a:t>Place blame where it belongs </a:t>
            </a:r>
            <a:endParaRPr/>
          </a:p>
          <a:p>
            <a:pPr indent="-342900" lvl="0" marL="342900" rtl="0" algn="l">
              <a:spcBef>
                <a:spcPts val="460"/>
              </a:spcBef>
              <a:spcAft>
                <a:spcPts val="0"/>
              </a:spcAft>
              <a:buClr>
                <a:schemeClr val="lt1"/>
              </a:buClr>
              <a:buSzPts val="2300"/>
              <a:buFont typeface="Arial"/>
              <a:buChar char="•"/>
            </a:pPr>
            <a:r>
              <a:rPr lang="en-US" sz="2300">
                <a:latin typeface="Arial"/>
                <a:ea typeface="Arial"/>
                <a:cs typeface="Arial"/>
                <a:sym typeface="Arial"/>
              </a:rPr>
              <a:t>Offer solutions</a:t>
            </a:r>
            <a:endParaRPr/>
          </a:p>
          <a:p>
            <a:pPr indent="-285750" lvl="1" marL="742950" rtl="0" algn="l">
              <a:spcBef>
                <a:spcPts val="460"/>
              </a:spcBef>
              <a:spcAft>
                <a:spcPts val="0"/>
              </a:spcAft>
              <a:buClr>
                <a:schemeClr val="lt1"/>
              </a:buClr>
              <a:buSzPts val="2300"/>
              <a:buFont typeface="Arial"/>
              <a:buChar char="•"/>
            </a:pPr>
            <a:r>
              <a:rPr lang="en-US" sz="2300">
                <a:latin typeface="Arial"/>
                <a:ea typeface="Arial"/>
                <a:cs typeface="Arial"/>
                <a:sym typeface="Arial"/>
              </a:rPr>
              <a:t>Teach how to assess risk and effectively access services</a:t>
            </a:r>
            <a:endParaRPr/>
          </a:p>
          <a:p>
            <a:pPr indent="-285750" lvl="1" marL="742950" rtl="0" algn="l">
              <a:spcBef>
                <a:spcPts val="460"/>
              </a:spcBef>
              <a:spcAft>
                <a:spcPts val="0"/>
              </a:spcAft>
              <a:buClr>
                <a:schemeClr val="lt1"/>
              </a:buClr>
              <a:buSzPts val="2300"/>
              <a:buFont typeface="Arial"/>
              <a:buChar char="•"/>
            </a:pPr>
            <a:r>
              <a:rPr lang="en-US" sz="2300">
                <a:latin typeface="Arial"/>
                <a:ea typeface="Arial"/>
                <a:cs typeface="Arial"/>
                <a:sym typeface="Arial"/>
              </a:rPr>
              <a:t>Speak to the power of adult connection and presence</a:t>
            </a:r>
            <a:endParaRPr/>
          </a:p>
          <a:p>
            <a:pPr indent="-285750" lvl="1" marL="742950" rtl="0" algn="l">
              <a:spcBef>
                <a:spcPts val="460"/>
              </a:spcBef>
              <a:spcAft>
                <a:spcPts val="0"/>
              </a:spcAft>
              <a:buClr>
                <a:schemeClr val="lt1"/>
              </a:buClr>
              <a:buSzPts val="2300"/>
              <a:buFont typeface="Arial"/>
              <a:buChar char="•"/>
            </a:pPr>
            <a:r>
              <a:rPr lang="en-US" sz="2300">
                <a:latin typeface="Arial"/>
                <a:ea typeface="Arial"/>
                <a:cs typeface="Arial"/>
                <a:sym typeface="Arial"/>
              </a:rPr>
              <a:t>Tell the story of how youth development works</a:t>
            </a:r>
            <a:endParaRPr/>
          </a:p>
          <a:p>
            <a:pPr indent="-139700" lvl="1" marL="742950" rtl="0" algn="l">
              <a:spcBef>
                <a:spcPts val="460"/>
              </a:spcBef>
              <a:spcAft>
                <a:spcPts val="0"/>
              </a:spcAft>
              <a:buClr>
                <a:schemeClr val="lt1"/>
              </a:buClr>
              <a:buSzPts val="2300"/>
              <a:buFont typeface="Arial"/>
              <a:buNone/>
            </a:pPr>
            <a:r>
              <a:t/>
            </a:r>
            <a:endParaRPr sz="2300"/>
          </a:p>
          <a:p>
            <a:pPr indent="-342900" lvl="0" marL="342900" rtl="0" algn="l">
              <a:spcBef>
                <a:spcPts val="480"/>
              </a:spcBef>
              <a:spcAft>
                <a:spcPts val="0"/>
              </a:spcAft>
              <a:buNone/>
            </a:pPr>
            <a:r>
              <a:rPr lang="en-US" sz="2400" u="sng">
                <a:solidFill>
                  <a:schemeClr val="hlink"/>
                </a:solidFill>
                <a:hlinkClick r:id="rId3"/>
              </a:rPr>
              <a:t>https://www.frameworksinstitute.org/toolkit/the-core-story-of-adolescence/</a:t>
            </a:r>
            <a:endParaRPr sz="2400"/>
          </a:p>
          <a:p>
            <a:pPr indent="-342900" lvl="0" marL="342900" rtl="0" algn="ctr">
              <a:spcBef>
                <a:spcPts val="56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1"/>
          <p:cNvSpPr txBox="1"/>
          <p:nvPr>
            <p:ph idx="1" type="body"/>
          </p:nvPr>
        </p:nvSpPr>
        <p:spPr>
          <a:xfrm>
            <a:off x="228600" y="304800"/>
            <a:ext cx="8686800" cy="64008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t/>
            </a:r>
            <a:endParaRPr sz="4400">
              <a:latin typeface="Arial"/>
              <a:ea typeface="Arial"/>
              <a:cs typeface="Arial"/>
              <a:sym typeface="Arial"/>
            </a:endParaRPr>
          </a:p>
          <a:p>
            <a:pPr indent="-342900" lvl="0" marL="342900" rtl="0" algn="ctr">
              <a:spcBef>
                <a:spcPts val="800"/>
              </a:spcBef>
              <a:spcAft>
                <a:spcPts val="0"/>
              </a:spcAft>
              <a:buNone/>
            </a:pPr>
            <a:r>
              <a:rPr lang="en-US" sz="4000">
                <a:latin typeface="Arial"/>
                <a:ea typeface="Arial"/>
                <a:cs typeface="Arial"/>
                <a:sym typeface="Arial"/>
              </a:rPr>
              <a:t>#StandByTeens</a:t>
            </a:r>
            <a:endParaRPr sz="4000">
              <a:latin typeface="Arial"/>
              <a:ea typeface="Arial"/>
              <a:cs typeface="Arial"/>
              <a:sym typeface="Arial"/>
            </a:endParaRPr>
          </a:p>
        </p:txBody>
      </p:sp>
      <p:pic>
        <p:nvPicPr>
          <p:cNvPr id="306" name="Google Shape;306;p21"/>
          <p:cNvPicPr preferRelativeResize="0"/>
          <p:nvPr/>
        </p:nvPicPr>
        <p:blipFill rotWithShape="1">
          <a:blip r:embed="rId3">
            <a:alphaModFix/>
          </a:blip>
          <a:srcRect b="0" l="0" r="0" t="0"/>
          <a:stretch/>
        </p:blipFill>
        <p:spPr>
          <a:xfrm>
            <a:off x="2976418" y="3352800"/>
            <a:ext cx="3348182" cy="2209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2"/>
          <p:cNvSpPr txBox="1"/>
          <p:nvPr>
            <p:ph type="title"/>
          </p:nvPr>
        </p:nvSpPr>
        <p:spPr>
          <a:xfrm>
            <a:off x="304800" y="2362200"/>
            <a:ext cx="8458200" cy="1905000"/>
          </a:xfrm>
          <a:prstGeom prst="rect">
            <a:avLst/>
          </a:prstGeom>
          <a:solidFill>
            <a:schemeClr val="accent4"/>
          </a:solidFill>
          <a:ln cap="flat" cmpd="sng" w="9525">
            <a:solidFill>
              <a:srgbClr val="191966"/>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sz="2400">
                <a:solidFill>
                  <a:srgbClr val="21218A"/>
                </a:solidFill>
                <a:latin typeface="Arial"/>
                <a:ea typeface="Arial"/>
                <a:cs typeface="Arial"/>
                <a:sym typeface="Arial"/>
              </a:rPr>
            </a:br>
            <a:br>
              <a:rPr lang="en-US" sz="2400">
                <a:solidFill>
                  <a:srgbClr val="21218A"/>
                </a:solidFill>
                <a:latin typeface="Arial"/>
                <a:ea typeface="Arial"/>
                <a:cs typeface="Arial"/>
                <a:sym typeface="Arial"/>
              </a:rPr>
            </a:br>
            <a:br>
              <a:rPr lang="en-US" sz="2400">
                <a:solidFill>
                  <a:srgbClr val="21218A"/>
                </a:solidFill>
                <a:latin typeface="Arial"/>
                <a:ea typeface="Arial"/>
                <a:cs typeface="Arial"/>
                <a:sym typeface="Arial"/>
              </a:rPr>
            </a:br>
            <a:r>
              <a:rPr lang="en-US" sz="2800">
                <a:solidFill>
                  <a:srgbClr val="21218A"/>
                </a:solidFill>
                <a:latin typeface="Arial"/>
                <a:ea typeface="Arial"/>
                <a:cs typeface="Arial"/>
                <a:sym typeface="Arial"/>
              </a:rPr>
              <a:t>Reframing Marginalized and Traumatized Youth:</a:t>
            </a:r>
            <a:br>
              <a:rPr lang="en-US" sz="2800">
                <a:solidFill>
                  <a:srgbClr val="21218A"/>
                </a:solidFill>
                <a:latin typeface="Arial"/>
                <a:ea typeface="Arial"/>
                <a:cs typeface="Arial"/>
                <a:sym typeface="Arial"/>
              </a:rPr>
            </a:br>
            <a:br>
              <a:rPr lang="en-US" sz="2800">
                <a:solidFill>
                  <a:srgbClr val="21218A"/>
                </a:solidFill>
                <a:latin typeface="Arial"/>
                <a:ea typeface="Arial"/>
                <a:cs typeface="Arial"/>
                <a:sym typeface="Arial"/>
              </a:rPr>
            </a:br>
            <a:r>
              <a:rPr lang="en-US" sz="2400">
                <a:solidFill>
                  <a:srgbClr val="21218A"/>
                </a:solidFill>
                <a:latin typeface="Arial"/>
                <a:ea typeface="Arial"/>
                <a:cs typeface="Arial"/>
                <a:sym typeface="Arial"/>
              </a:rPr>
              <a:t>Helping Adults Grasp The Critical Role of Relationships</a:t>
            </a:r>
            <a:br>
              <a:rPr lang="en-US" sz="2800">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3"/>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Arial"/>
                <a:ea typeface="Arial"/>
                <a:cs typeface="Arial"/>
                <a:sym typeface="Arial"/>
              </a:rPr>
              <a:t>Childhood Trauma </a:t>
            </a:r>
            <a:r>
              <a:rPr lang="en-US" sz="3600">
                <a:solidFill>
                  <a:srgbClr val="00B050"/>
                </a:solidFill>
                <a:latin typeface="Arial"/>
                <a:ea typeface="Arial"/>
                <a:cs typeface="Arial"/>
                <a:sym typeface="Arial"/>
              </a:rPr>
              <a:t>May</a:t>
            </a:r>
            <a:r>
              <a:rPr lang="en-US" sz="3600">
                <a:latin typeface="Arial"/>
                <a:ea typeface="Arial"/>
                <a:cs typeface="Arial"/>
                <a:sym typeface="Arial"/>
              </a:rPr>
              <a:t> Affect:</a:t>
            </a:r>
            <a:endParaRPr/>
          </a:p>
        </p:txBody>
      </p:sp>
      <p:sp>
        <p:nvSpPr>
          <p:cNvPr id="317" name="Google Shape;317;p23"/>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a:latin typeface="Arial"/>
                <a:ea typeface="Arial"/>
                <a:cs typeface="Arial"/>
                <a:sym typeface="Arial"/>
              </a:rPr>
              <a:t>The Body</a:t>
            </a:r>
            <a:endParaRPr/>
          </a:p>
          <a:p>
            <a:pPr indent="-342900" lvl="0" marL="342900" rtl="0" algn="ctr">
              <a:spcBef>
                <a:spcPts val="560"/>
              </a:spcBef>
              <a:spcAft>
                <a:spcPts val="0"/>
              </a:spcAft>
              <a:buNone/>
            </a:pPr>
            <a:r>
              <a:t/>
            </a:r>
            <a:endParaRPr>
              <a:latin typeface="Arial"/>
              <a:ea typeface="Arial"/>
              <a:cs typeface="Arial"/>
              <a:sym typeface="Arial"/>
            </a:endParaRPr>
          </a:p>
          <a:p>
            <a:pPr indent="-342900" lvl="0" marL="342900" rtl="0" algn="ctr">
              <a:spcBef>
                <a:spcPts val="560"/>
              </a:spcBef>
              <a:spcAft>
                <a:spcPts val="0"/>
              </a:spcAft>
              <a:buNone/>
            </a:pPr>
            <a:r>
              <a:rPr lang="en-US">
                <a:latin typeface="Arial"/>
                <a:ea typeface="Arial"/>
                <a:cs typeface="Arial"/>
                <a:sym typeface="Arial"/>
              </a:rPr>
              <a:t>The Brain</a:t>
            </a:r>
            <a:endParaRPr/>
          </a:p>
          <a:p>
            <a:pPr indent="-342900" lvl="0" marL="342900" rtl="0" algn="ctr">
              <a:spcBef>
                <a:spcPts val="560"/>
              </a:spcBef>
              <a:spcAft>
                <a:spcPts val="0"/>
              </a:spcAft>
              <a:buNone/>
            </a:pPr>
            <a:r>
              <a:t/>
            </a:r>
            <a:endParaRPr>
              <a:latin typeface="Arial"/>
              <a:ea typeface="Arial"/>
              <a:cs typeface="Arial"/>
              <a:sym typeface="Arial"/>
            </a:endParaRPr>
          </a:p>
          <a:p>
            <a:pPr indent="-342900" lvl="0" marL="342900" rtl="0" algn="ctr">
              <a:spcBef>
                <a:spcPts val="560"/>
              </a:spcBef>
              <a:spcAft>
                <a:spcPts val="0"/>
              </a:spcAft>
              <a:buNone/>
            </a:pPr>
            <a:r>
              <a:rPr lang="en-US">
                <a:latin typeface="Arial"/>
                <a:ea typeface="Arial"/>
                <a:cs typeface="Arial"/>
                <a:sym typeface="Arial"/>
              </a:rPr>
              <a:t>Behavior</a:t>
            </a:r>
            <a:endParaRPr/>
          </a:p>
          <a:p>
            <a:pPr indent="-342900" lvl="0" marL="342900" rtl="0" algn="ctr">
              <a:spcBef>
                <a:spcPts val="560"/>
              </a:spcBef>
              <a:spcAft>
                <a:spcPts val="0"/>
              </a:spcAft>
              <a:buNone/>
            </a:pPr>
            <a:r>
              <a:t/>
            </a:r>
            <a:endParaRPr>
              <a:latin typeface="Arial"/>
              <a:ea typeface="Arial"/>
              <a:cs typeface="Arial"/>
              <a:sym typeface="Arial"/>
            </a:endParaRPr>
          </a:p>
          <a:p>
            <a:pPr indent="-342900" lvl="0" marL="342900" rtl="0" algn="ctr">
              <a:spcBef>
                <a:spcPts val="560"/>
              </a:spcBef>
              <a:spcAft>
                <a:spcPts val="0"/>
              </a:spcAft>
              <a:buNone/>
            </a:pPr>
            <a:r>
              <a:rPr lang="en-US">
                <a:latin typeface="Arial"/>
                <a:ea typeface="Arial"/>
                <a:cs typeface="Arial"/>
                <a:sym typeface="Arial"/>
              </a:rPr>
              <a:t>Genetics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4"/>
          <p:cNvSpPr txBox="1"/>
          <p:nvPr>
            <p:ph idx="1" type="body"/>
          </p:nvPr>
        </p:nvSpPr>
        <p:spPr>
          <a:xfrm>
            <a:off x="1680024" y="1447800"/>
            <a:ext cx="2993127" cy="92333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b="1" lang="en-US" sz="5400">
                <a:latin typeface="Arial"/>
                <a:ea typeface="Arial"/>
                <a:cs typeface="Arial"/>
                <a:sym typeface="Arial"/>
              </a:rPr>
              <a:t>UNLESS</a:t>
            </a:r>
            <a:endParaRPr/>
          </a:p>
        </p:txBody>
      </p:sp>
      <p:pic>
        <p:nvPicPr>
          <p:cNvPr id="323" name="Google Shape;323;p24"/>
          <p:cNvPicPr preferRelativeResize="0"/>
          <p:nvPr/>
        </p:nvPicPr>
        <p:blipFill rotWithShape="1">
          <a:blip r:embed="rId3">
            <a:alphaModFix/>
          </a:blip>
          <a:srcRect b="0" l="0" r="0" t="0"/>
          <a:stretch/>
        </p:blipFill>
        <p:spPr>
          <a:xfrm>
            <a:off x="1883672" y="3594848"/>
            <a:ext cx="2993128" cy="2539252"/>
          </a:xfrm>
          <a:prstGeom prst="rect">
            <a:avLst/>
          </a:prstGeom>
          <a:noFill/>
          <a:ln>
            <a:noFill/>
          </a:ln>
        </p:spPr>
      </p:pic>
      <p:pic>
        <p:nvPicPr>
          <p:cNvPr id="324" name="Google Shape;324;p24"/>
          <p:cNvPicPr preferRelativeResize="0"/>
          <p:nvPr/>
        </p:nvPicPr>
        <p:blipFill rotWithShape="1">
          <a:blip r:embed="rId4">
            <a:alphaModFix/>
          </a:blip>
          <a:srcRect b="0" l="0" r="0" t="0"/>
          <a:stretch/>
        </p:blipFill>
        <p:spPr>
          <a:xfrm>
            <a:off x="5867400" y="685800"/>
            <a:ext cx="2628900" cy="2628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5"/>
          <p:cNvSpPr txBox="1"/>
          <p:nvPr>
            <p:ph type="title"/>
          </p:nvPr>
        </p:nvSpPr>
        <p:spPr>
          <a:xfrm>
            <a:off x="342900" y="-3810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Arial"/>
                <a:ea typeface="Arial"/>
                <a:cs typeface="Arial"/>
                <a:sym typeface="Arial"/>
              </a:rPr>
              <a:t>To build strong youth we need to serve them with. . .</a:t>
            </a:r>
            <a:endParaRPr/>
          </a:p>
        </p:txBody>
      </p:sp>
      <p:sp>
        <p:nvSpPr>
          <p:cNvPr id="331" name="Google Shape;331;p25"/>
          <p:cNvSpPr txBox="1"/>
          <p:nvPr>
            <p:ph idx="1" type="body"/>
          </p:nvPr>
        </p:nvSpPr>
        <p:spPr>
          <a:xfrm>
            <a:off x="342900" y="1981200"/>
            <a:ext cx="8686800" cy="3886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None/>
            </a:pPr>
            <a:r>
              <a:rPr lang="en-US" sz="2300">
                <a:latin typeface="Arial"/>
                <a:ea typeface="Arial"/>
                <a:cs typeface="Arial"/>
                <a:sym typeface="Arial"/>
              </a:rPr>
              <a:t>A Model that includes all we’ve learned from</a:t>
            </a:r>
            <a:endParaRPr/>
          </a:p>
          <a:p>
            <a:pPr indent="-285750" lvl="1" marL="1085850" rtl="0" algn="l">
              <a:spcBef>
                <a:spcPts val="400"/>
              </a:spcBef>
              <a:spcAft>
                <a:spcPts val="0"/>
              </a:spcAft>
              <a:buClr>
                <a:schemeClr val="lt1"/>
              </a:buClr>
              <a:buSzPts val="2000"/>
              <a:buFont typeface="Noto Sans Symbols"/>
              <a:buChar char="✔"/>
            </a:pPr>
            <a:r>
              <a:rPr lang="en-US" sz="2000">
                <a:latin typeface="Arial"/>
                <a:ea typeface="Arial"/>
                <a:cs typeface="Arial"/>
                <a:sym typeface="Arial"/>
              </a:rPr>
              <a:t>Positive Youth Development</a:t>
            </a:r>
            <a:endParaRPr/>
          </a:p>
          <a:p>
            <a:pPr indent="-285750" lvl="1" marL="1085850" rtl="0" algn="l">
              <a:spcBef>
                <a:spcPts val="400"/>
              </a:spcBef>
              <a:spcAft>
                <a:spcPts val="0"/>
              </a:spcAft>
              <a:buClr>
                <a:schemeClr val="lt1"/>
              </a:buClr>
              <a:buSzPts val="2000"/>
              <a:buFont typeface="Noto Sans Symbols"/>
              <a:buChar char="✔"/>
            </a:pPr>
            <a:r>
              <a:rPr lang="en-US" sz="2000">
                <a:latin typeface="Arial"/>
                <a:ea typeface="Arial"/>
                <a:cs typeface="Arial"/>
                <a:sym typeface="Arial"/>
              </a:rPr>
              <a:t>Resilience Building Strategies</a:t>
            </a:r>
            <a:endParaRPr/>
          </a:p>
          <a:p>
            <a:pPr indent="-285750" lvl="1" marL="1085850" rtl="0" algn="l">
              <a:spcBef>
                <a:spcPts val="400"/>
              </a:spcBef>
              <a:spcAft>
                <a:spcPts val="0"/>
              </a:spcAft>
              <a:buClr>
                <a:schemeClr val="lt1"/>
              </a:buClr>
              <a:buSzPts val="2000"/>
              <a:buFont typeface="Noto Sans Symbols"/>
              <a:buChar char="✔"/>
            </a:pPr>
            <a:r>
              <a:rPr lang="en-US" sz="2000">
                <a:latin typeface="Arial"/>
                <a:ea typeface="Arial"/>
                <a:cs typeface="Arial"/>
                <a:sym typeface="Arial"/>
              </a:rPr>
              <a:t>Trauma-sensitive Practices</a:t>
            </a:r>
            <a:endParaRPr/>
          </a:p>
          <a:p>
            <a:pPr indent="-285750" lvl="1" marL="1085850" rtl="0" algn="l">
              <a:spcBef>
                <a:spcPts val="400"/>
              </a:spcBef>
              <a:spcAft>
                <a:spcPts val="0"/>
              </a:spcAft>
              <a:buClr>
                <a:schemeClr val="lt1"/>
              </a:buClr>
              <a:buSzPts val="2000"/>
              <a:buFont typeface="Noto Sans Symbols"/>
              <a:buChar char="✔"/>
            </a:pPr>
            <a:r>
              <a:rPr lang="en-US" sz="2000">
                <a:latin typeface="Arial"/>
                <a:ea typeface="Arial"/>
                <a:cs typeface="Arial"/>
                <a:sym typeface="Arial"/>
              </a:rPr>
              <a:t>Restorative Practices</a:t>
            </a:r>
            <a:endParaRPr/>
          </a:p>
          <a:p>
            <a:pPr indent="0" lvl="0" marL="342900" rtl="0" algn="l">
              <a:spcBef>
                <a:spcPts val="480"/>
              </a:spcBef>
              <a:spcAft>
                <a:spcPts val="0"/>
              </a:spcAft>
              <a:buNone/>
            </a:pPr>
            <a:r>
              <a:t/>
            </a:r>
            <a:endParaRPr sz="2400">
              <a:latin typeface="Arial"/>
              <a:ea typeface="Arial"/>
              <a:cs typeface="Arial"/>
              <a:sym typeface="Arial"/>
            </a:endParaRPr>
          </a:p>
          <a:p>
            <a:pPr indent="0" lvl="0" marL="342900" rtl="0" algn="l">
              <a:spcBef>
                <a:spcPts val="400"/>
              </a:spcBef>
              <a:spcAft>
                <a:spcPts val="0"/>
              </a:spcAft>
              <a:buNone/>
            </a:pPr>
            <a:r>
              <a:rPr lang="en-US" sz="2000">
                <a:latin typeface="Arial"/>
                <a:ea typeface="Arial"/>
                <a:cs typeface="Arial"/>
                <a:sym typeface="Arial"/>
              </a:rPr>
              <a:t>A model that acknowledges pain, but sees the best in people.  </a:t>
            </a:r>
            <a:endParaRPr/>
          </a:p>
          <a:p>
            <a:pPr indent="0" lvl="0" marL="342900" rtl="0" algn="l">
              <a:spcBef>
                <a:spcPts val="400"/>
              </a:spcBef>
              <a:spcAft>
                <a:spcPts val="0"/>
              </a:spcAft>
              <a:buNone/>
            </a:pPr>
            <a:r>
              <a:t/>
            </a:r>
            <a:endParaRPr sz="2000">
              <a:latin typeface="Arial"/>
              <a:ea typeface="Arial"/>
              <a:cs typeface="Arial"/>
              <a:sym typeface="Arial"/>
            </a:endParaRPr>
          </a:p>
          <a:p>
            <a:pPr indent="0" lvl="0" marL="342900" rtl="0" algn="l">
              <a:spcBef>
                <a:spcPts val="400"/>
              </a:spcBef>
              <a:spcAft>
                <a:spcPts val="0"/>
              </a:spcAft>
              <a:buNone/>
            </a:pPr>
            <a:r>
              <a:rPr lang="en-US" sz="2000">
                <a:latin typeface="Arial"/>
                <a:ea typeface="Arial"/>
                <a:cs typeface="Arial"/>
                <a:sym typeface="Arial"/>
              </a:rPr>
              <a:t>A model that recognizes structural racism and the undermining forces of low expectations, but that prevents a new label from being applied to already marginalized communities. In sharp contrast, it must recognize the inherent strengths of individuals, communities, and cultures. </a:t>
            </a:r>
            <a:endParaRPr/>
          </a:p>
          <a:p>
            <a:pPr indent="0" lvl="0" marL="342900" rtl="0" algn="l">
              <a:spcBef>
                <a:spcPts val="400"/>
              </a:spcBef>
              <a:spcAft>
                <a:spcPts val="0"/>
              </a:spcAft>
              <a:buNone/>
            </a:pPr>
            <a:r>
              <a:t/>
            </a:r>
            <a:endParaRPr sz="2000">
              <a:latin typeface="Arial"/>
              <a:ea typeface="Arial"/>
              <a:cs typeface="Arial"/>
              <a:sym typeface="Arial"/>
            </a:endParaRPr>
          </a:p>
          <a:p>
            <a:pPr indent="0" lvl="0" marL="342900" rtl="0" algn="l">
              <a:spcBef>
                <a:spcPts val="400"/>
              </a:spcBef>
              <a:spcAft>
                <a:spcPts val="0"/>
              </a:spcAft>
              <a:buNone/>
            </a:pPr>
            <a:r>
              <a:rPr lang="en-US" sz="2000">
                <a:latin typeface="Arial"/>
                <a:ea typeface="Arial"/>
                <a:cs typeface="Arial"/>
                <a:sym typeface="Arial"/>
              </a:rPr>
              <a:t> </a:t>
            </a:r>
            <a:endParaRPr sz="2300">
              <a:latin typeface="Arial"/>
              <a:ea typeface="Arial"/>
              <a:cs typeface="Arial"/>
              <a:sym typeface="Arial"/>
            </a:endParaRPr>
          </a:p>
          <a:p>
            <a:pPr indent="0" lvl="0" marL="342900" rtl="0" algn="l">
              <a:spcBef>
                <a:spcPts val="460"/>
              </a:spcBef>
              <a:spcAft>
                <a:spcPts val="0"/>
              </a:spcAft>
              <a:buNone/>
            </a:pPr>
            <a:r>
              <a:t/>
            </a:r>
            <a:endParaRPr sz="2300">
              <a:latin typeface="Arial"/>
              <a:ea typeface="Arial"/>
              <a:cs typeface="Arial"/>
              <a:sym typeface="Arial"/>
            </a:endParaRPr>
          </a:p>
          <a:p>
            <a:pPr indent="0" lvl="0" marL="342900" rtl="0" algn="l">
              <a:spcBef>
                <a:spcPts val="56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6"/>
          <p:cNvSpPr txBox="1"/>
          <p:nvPr>
            <p:ph type="title"/>
          </p:nvPr>
        </p:nvSpPr>
        <p:spPr>
          <a:xfrm>
            <a:off x="304800" y="1371600"/>
            <a:ext cx="8458200" cy="4038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700">
                <a:latin typeface="Arial"/>
                <a:ea typeface="Arial"/>
                <a:cs typeface="Arial"/>
                <a:sym typeface="Arial"/>
              </a:rPr>
              <a:t>At the root of all models is the </a:t>
            </a:r>
            <a:r>
              <a:rPr lang="en-US" sz="2700">
                <a:solidFill>
                  <a:schemeClr val="lt1"/>
                </a:solidFill>
                <a:latin typeface="Arial"/>
                <a:ea typeface="Arial"/>
                <a:cs typeface="Arial"/>
                <a:sym typeface="Arial"/>
              </a:rPr>
              <a:t>primacy and power of human relationships </a:t>
            </a:r>
            <a:r>
              <a:rPr lang="en-US" sz="2700">
                <a:latin typeface="Arial"/>
                <a:ea typeface="Arial"/>
                <a:cs typeface="Arial"/>
                <a:sym typeface="Arial"/>
              </a:rPr>
              <a:t>both to build strong, successful youth and to heal those who have endured hardships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7"/>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Arial"/>
                <a:ea typeface="Arial"/>
                <a:cs typeface="Arial"/>
                <a:sym typeface="Arial"/>
              </a:rPr>
              <a:t>All Frameworks Combined – No Jargon</a:t>
            </a:r>
            <a:endParaRPr/>
          </a:p>
        </p:txBody>
      </p:sp>
      <p:sp>
        <p:nvSpPr>
          <p:cNvPr id="342" name="Google Shape;342;p27"/>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None/>
            </a:pPr>
            <a:r>
              <a:rPr lang="en-US" sz="2400">
                <a:latin typeface="Arial"/>
                <a:ea typeface="Arial"/>
                <a:cs typeface="Arial"/>
                <a:sym typeface="Arial"/>
              </a:rPr>
              <a:t>We know young people need </a:t>
            </a:r>
            <a:r>
              <a:rPr lang="en-US" sz="2400">
                <a:solidFill>
                  <a:srgbClr val="00B050"/>
                </a:solidFill>
                <a:latin typeface="Arial"/>
                <a:ea typeface="Arial"/>
                <a:cs typeface="Arial"/>
                <a:sym typeface="Arial"/>
              </a:rPr>
              <a:t>safe, secure, sustained relationships </a:t>
            </a:r>
            <a:r>
              <a:rPr lang="en-US" sz="2400">
                <a:latin typeface="Arial"/>
                <a:ea typeface="Arial"/>
                <a:cs typeface="Arial"/>
                <a:sym typeface="Arial"/>
              </a:rPr>
              <a:t>to thrive.  We even know that such relationships can allow them to heal from hard pasts.  We must guide them so they are accountable to being their best selves. When we do so, they must know that our high expectations are rooted in our caring.  Ideally </a:t>
            </a:r>
            <a:r>
              <a:rPr lang="en-US" sz="2400">
                <a:solidFill>
                  <a:srgbClr val="00B050"/>
                </a:solidFill>
                <a:latin typeface="Arial"/>
                <a:ea typeface="Arial"/>
                <a:cs typeface="Arial"/>
                <a:sym typeface="Arial"/>
              </a:rPr>
              <a:t>our efforts at accountability must enhance, rather than disrupt, our protective relationships.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28"/>
          <p:cNvPicPr preferRelativeResize="0"/>
          <p:nvPr>
            <p:ph idx="1" type="body"/>
          </p:nvPr>
        </p:nvPicPr>
        <p:blipFill rotWithShape="1">
          <a:blip r:embed="rId3">
            <a:alphaModFix/>
          </a:blip>
          <a:srcRect b="0" l="0" r="0" t="0"/>
          <a:stretch/>
        </p:blipFill>
        <p:spPr>
          <a:xfrm>
            <a:off x="3017139" y="1447800"/>
            <a:ext cx="3109721" cy="4038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9"/>
          <p:cNvSpPr txBox="1"/>
          <p:nvPr>
            <p:ph type="title"/>
          </p:nvPr>
        </p:nvSpPr>
        <p:spPr>
          <a:xfrm>
            <a:off x="0" y="274638"/>
            <a:ext cx="8991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sz="2600">
                <a:latin typeface="Arial"/>
                <a:ea typeface="Arial"/>
                <a:cs typeface="Arial"/>
                <a:sym typeface="Arial"/>
              </a:rPr>
              <a:t>Why the greatest progress with adolescents, but especially for those with the hardest lives, depend on our relationships</a:t>
            </a:r>
            <a:endParaRPr sz="2600">
              <a:latin typeface="Arial"/>
              <a:ea typeface="Arial"/>
              <a:cs typeface="Arial"/>
              <a:sym typeface="Arial"/>
            </a:endParaRPr>
          </a:p>
        </p:txBody>
      </p:sp>
      <p:sp>
        <p:nvSpPr>
          <p:cNvPr id="353" name="Google Shape;353;p2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lt1"/>
              </a:buClr>
              <a:buSzPts val="2400"/>
              <a:buFont typeface="Times New Roman"/>
              <a:buNone/>
            </a:pPr>
            <a:r>
              <a:t/>
            </a:r>
            <a:endParaRPr/>
          </a:p>
        </p:txBody>
      </p:sp>
      <p:pic>
        <p:nvPicPr>
          <p:cNvPr id="354" name="Google Shape;354;p29"/>
          <p:cNvPicPr preferRelativeResize="0"/>
          <p:nvPr>
            <p:ph idx="2" type="body"/>
          </p:nvPr>
        </p:nvPicPr>
        <p:blipFill rotWithShape="1">
          <a:blip r:embed="rId3">
            <a:alphaModFix/>
          </a:blip>
          <a:srcRect b="2197" l="0" r="-2" t="0"/>
          <a:stretch/>
        </p:blipFill>
        <p:spPr>
          <a:xfrm>
            <a:off x="533400" y="2398445"/>
            <a:ext cx="3811588" cy="3727718"/>
          </a:xfrm>
          <a:prstGeom prst="rect">
            <a:avLst/>
          </a:prstGeom>
          <a:noFill/>
          <a:ln>
            <a:noFill/>
          </a:ln>
        </p:spPr>
      </p:pic>
      <p:sp>
        <p:nvSpPr>
          <p:cNvPr id="355" name="Google Shape;355;p2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lt1"/>
              </a:buClr>
              <a:buSzPts val="2400"/>
              <a:buFont typeface="Times New Roman"/>
              <a:buNone/>
            </a:pPr>
            <a:r>
              <a:t/>
            </a:r>
            <a:endParaRPr/>
          </a:p>
        </p:txBody>
      </p:sp>
      <p:sp>
        <p:nvSpPr>
          <p:cNvPr id="356" name="Google Shape;356;p2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p>
            <a:pPr indent="-342900" lvl="0" marL="342900" rtl="0" algn="ctr">
              <a:spcBef>
                <a:spcPts val="0"/>
              </a:spcBef>
              <a:spcAft>
                <a:spcPts val="0"/>
              </a:spcAft>
              <a:buNone/>
            </a:pPr>
            <a:r>
              <a:t/>
            </a:r>
            <a:endParaRPr/>
          </a:p>
          <a:p>
            <a:pPr indent="-342900" lvl="0" marL="342900" rtl="0" algn="ctr">
              <a:spcBef>
                <a:spcPts val="480"/>
              </a:spcBef>
              <a:spcAft>
                <a:spcPts val="0"/>
              </a:spcAft>
              <a:buNone/>
            </a:pPr>
            <a:r>
              <a:t/>
            </a:r>
            <a:endParaRPr/>
          </a:p>
          <a:p>
            <a:pPr indent="-342900" lvl="0" marL="342900" rtl="0" algn="ctr">
              <a:spcBef>
                <a:spcPts val="480"/>
              </a:spcBef>
              <a:spcAft>
                <a:spcPts val="0"/>
              </a:spcAft>
              <a:buNone/>
            </a:pPr>
            <a:r>
              <a:t/>
            </a:r>
            <a:endParaRPr/>
          </a:p>
          <a:p>
            <a:pPr indent="-342900" lvl="0" marL="342900" rtl="0" algn="ctr">
              <a:spcBef>
                <a:spcPts val="480"/>
              </a:spcBef>
              <a:spcAft>
                <a:spcPts val="0"/>
              </a:spcAft>
              <a:buNone/>
            </a:pPr>
            <a:r>
              <a:t/>
            </a:r>
            <a:endParaRPr/>
          </a:p>
          <a:p>
            <a:pPr indent="-342900" lvl="0" marL="342900" rtl="0" algn="ctr">
              <a:spcBef>
                <a:spcPts val="480"/>
              </a:spcBef>
              <a:spcAft>
                <a:spcPts val="0"/>
              </a:spcAft>
              <a:buNone/>
            </a:pPr>
            <a:r>
              <a:t/>
            </a:r>
            <a:endParaRPr/>
          </a:p>
          <a:p>
            <a:pPr indent="-342900" lvl="0" marL="342900" rtl="0" algn="ctr">
              <a:spcBef>
                <a:spcPts val="480"/>
              </a:spcBef>
              <a:spcAft>
                <a:spcPts val="0"/>
              </a:spcAft>
              <a:buNone/>
            </a:pPr>
            <a:r>
              <a:t/>
            </a:r>
            <a:endParaRPr/>
          </a:p>
          <a:p>
            <a:pPr indent="-342900" lvl="0" marL="342900" rtl="0" algn="ctr">
              <a:spcBef>
                <a:spcPts val="480"/>
              </a:spcBef>
              <a:spcAft>
                <a:spcPts val="0"/>
              </a:spcAft>
              <a:buNone/>
            </a:pPr>
            <a:r>
              <a:t/>
            </a:r>
            <a:endParaRPr/>
          </a:p>
          <a:p>
            <a:pPr indent="-342900" lvl="0" marL="342900" rtl="0" algn="ctr">
              <a:spcBef>
                <a:spcPts val="320"/>
              </a:spcBef>
              <a:spcAft>
                <a:spcPts val="0"/>
              </a:spcAft>
              <a:buNone/>
            </a:pPr>
            <a:r>
              <a:rPr lang="en-US" sz="1600">
                <a:latin typeface="Arial"/>
                <a:ea typeface="Arial"/>
                <a:cs typeface="Arial"/>
                <a:sym typeface="Arial"/>
              </a:rPr>
              <a:t>Bruce Perry, MD, PH D </a:t>
            </a:r>
            <a:endParaRPr i="0" sz="1600" u="none" strike="noStrike">
              <a:latin typeface="Arial"/>
              <a:ea typeface="Arial"/>
              <a:cs typeface="Arial"/>
              <a:sym typeface="Arial"/>
            </a:endParaRPr>
          </a:p>
          <a:p>
            <a:pPr indent="-342900" lvl="0" marL="342900" rtl="0" algn="ctr">
              <a:spcBef>
                <a:spcPts val="320"/>
              </a:spcBef>
              <a:spcAft>
                <a:spcPts val="0"/>
              </a:spcAft>
              <a:buNone/>
            </a:pPr>
            <a:r>
              <a:rPr i="0" lang="en-US" sz="1600" u="none" strike="noStrike">
                <a:latin typeface="Arial"/>
                <a:ea typeface="Arial"/>
                <a:cs typeface="Arial"/>
                <a:sym typeface="Arial"/>
              </a:rPr>
              <a:t>Neuro Sequential Model of Therapeutics</a:t>
            </a:r>
            <a:endParaRPr sz="16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Arial"/>
                <a:ea typeface="Arial"/>
                <a:cs typeface="Arial"/>
                <a:sym typeface="Arial"/>
              </a:rPr>
              <a:t>Our Journey Today . . .</a:t>
            </a:r>
            <a:endParaRPr/>
          </a:p>
        </p:txBody>
      </p:sp>
      <p:sp>
        <p:nvSpPr>
          <p:cNvPr id="180" name="Google Shape;180;p3"/>
          <p:cNvSpPr txBox="1"/>
          <p:nvPr>
            <p:ph idx="1" type="body"/>
          </p:nvPr>
        </p:nvSpPr>
        <p:spPr>
          <a:xfrm>
            <a:off x="228600" y="2895600"/>
            <a:ext cx="8686800" cy="3810000"/>
          </a:xfrm>
          <a:prstGeom prst="rect">
            <a:avLst/>
          </a:prstGeom>
          <a:noFill/>
          <a:ln>
            <a:noFill/>
          </a:ln>
        </p:spPr>
        <p:txBody>
          <a:bodyPr anchorCtr="0" anchor="t" bIns="45700" lIns="91425" spcFirstLastPara="1" rIns="91425" wrap="square" tIns="45700">
            <a:noAutofit/>
          </a:bodyPr>
          <a:lstStyle/>
          <a:p>
            <a:pPr indent="-514350" lvl="0" marL="514350" rtl="0" algn="l">
              <a:spcBef>
                <a:spcPts val="0"/>
              </a:spcBef>
              <a:spcAft>
                <a:spcPts val="0"/>
              </a:spcAft>
              <a:buClr>
                <a:schemeClr val="lt1"/>
              </a:buClr>
              <a:buSzPts val="2600"/>
              <a:buFont typeface="Times New Roman"/>
              <a:buAutoNum type="arabicPeriod"/>
            </a:pPr>
            <a:r>
              <a:rPr lang="en-US" sz="2600">
                <a:latin typeface="Arial"/>
                <a:ea typeface="Arial"/>
                <a:cs typeface="Arial"/>
                <a:sym typeface="Arial"/>
              </a:rPr>
              <a:t>Calling out and overcoming the barriers to adult engagement with adolescents</a:t>
            </a:r>
            <a:endParaRPr/>
          </a:p>
          <a:p>
            <a:pPr indent="-349250" lvl="0" marL="514350" rtl="0" algn="l">
              <a:spcBef>
                <a:spcPts val="520"/>
              </a:spcBef>
              <a:spcAft>
                <a:spcPts val="0"/>
              </a:spcAft>
              <a:buClr>
                <a:schemeClr val="lt1"/>
              </a:buClr>
              <a:buSzPts val="2600"/>
              <a:buFont typeface="Times New Roman"/>
              <a:buNone/>
            </a:pPr>
            <a:r>
              <a:t/>
            </a:r>
            <a:endParaRPr sz="2600">
              <a:latin typeface="Arial"/>
              <a:ea typeface="Arial"/>
              <a:cs typeface="Arial"/>
              <a:sym typeface="Arial"/>
            </a:endParaRPr>
          </a:p>
          <a:p>
            <a:pPr indent="-514350" lvl="0" marL="514350" rtl="0" algn="l">
              <a:spcBef>
                <a:spcPts val="520"/>
              </a:spcBef>
              <a:spcAft>
                <a:spcPts val="0"/>
              </a:spcAft>
              <a:buClr>
                <a:schemeClr val="lt1"/>
              </a:buClr>
              <a:buSzPts val="2600"/>
              <a:buFont typeface="Times New Roman"/>
              <a:buAutoNum type="arabicPeriod"/>
            </a:pPr>
            <a:r>
              <a:rPr lang="en-US" sz="2600">
                <a:latin typeface="Arial"/>
                <a:ea typeface="Arial"/>
                <a:cs typeface="Arial"/>
                <a:sym typeface="Arial"/>
              </a:rPr>
              <a:t>Reinforcing your critical role as guides for adolescents and as thought leaders in how others should support adolescents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0"/>
          <p:cNvSpPr txBox="1"/>
          <p:nvPr>
            <p:ph idx="1" type="body"/>
          </p:nvPr>
        </p:nvSpPr>
        <p:spPr>
          <a:xfrm>
            <a:off x="228600" y="609600"/>
            <a:ext cx="8686800" cy="60960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sz="2600">
                <a:latin typeface="Arial"/>
                <a:ea typeface="Arial"/>
                <a:cs typeface="Arial"/>
                <a:sym typeface="Arial"/>
              </a:rPr>
              <a:t>Knowing that dose matters and that young people need safe, secure, </a:t>
            </a:r>
            <a:r>
              <a:rPr lang="en-US" sz="2600">
                <a:solidFill>
                  <a:srgbClr val="00B050"/>
                </a:solidFill>
                <a:latin typeface="Arial"/>
                <a:ea typeface="Arial"/>
                <a:cs typeface="Arial"/>
                <a:sym typeface="Arial"/>
              </a:rPr>
              <a:t>sustained</a:t>
            </a:r>
            <a:r>
              <a:rPr lang="en-US" sz="2600">
                <a:latin typeface="Arial"/>
                <a:ea typeface="Arial"/>
                <a:cs typeface="Arial"/>
                <a:sym typeface="Arial"/>
              </a:rPr>
              <a:t> relationships, we are called to:</a:t>
            </a:r>
            <a:endParaRPr/>
          </a:p>
          <a:p>
            <a:pPr indent="-342900" lvl="0" marL="342900" rtl="0" algn="ctr">
              <a:spcBef>
                <a:spcPts val="600"/>
              </a:spcBef>
              <a:spcAft>
                <a:spcPts val="0"/>
              </a:spcAft>
              <a:buNone/>
            </a:pPr>
            <a:r>
              <a:t/>
            </a:r>
            <a:endParaRPr sz="3000">
              <a:latin typeface="Arial"/>
              <a:ea typeface="Arial"/>
              <a:cs typeface="Arial"/>
              <a:sym typeface="Arial"/>
            </a:endParaRPr>
          </a:p>
          <a:p>
            <a:pPr indent="-342900" lvl="0" marL="342900" rtl="0" algn="ctr">
              <a:spcBef>
                <a:spcPts val="600"/>
              </a:spcBef>
              <a:spcAft>
                <a:spcPts val="0"/>
              </a:spcAft>
              <a:buNone/>
            </a:pPr>
            <a:r>
              <a:t/>
            </a:r>
            <a:endParaRPr sz="3000">
              <a:latin typeface="Arial"/>
              <a:ea typeface="Arial"/>
              <a:cs typeface="Arial"/>
              <a:sym typeface="Arial"/>
            </a:endParaRPr>
          </a:p>
          <a:p>
            <a:pPr indent="-342900" lvl="0" marL="342900" rtl="0" algn="ctr">
              <a:spcBef>
                <a:spcPts val="600"/>
              </a:spcBef>
              <a:spcAft>
                <a:spcPts val="0"/>
              </a:spcAft>
              <a:buNone/>
            </a:pPr>
            <a:r>
              <a:t/>
            </a:r>
            <a:endParaRPr sz="3000">
              <a:latin typeface="Arial"/>
              <a:ea typeface="Arial"/>
              <a:cs typeface="Arial"/>
              <a:sym typeface="Arial"/>
            </a:endParaRPr>
          </a:p>
          <a:p>
            <a:pPr indent="-457200" lvl="0" marL="457200" rtl="0" algn="l">
              <a:spcBef>
                <a:spcPts val="480"/>
              </a:spcBef>
              <a:spcAft>
                <a:spcPts val="0"/>
              </a:spcAft>
              <a:buClr>
                <a:schemeClr val="lt1"/>
              </a:buClr>
              <a:buSzPts val="2400"/>
              <a:buFont typeface="Arial"/>
              <a:buChar char="•"/>
            </a:pPr>
            <a:r>
              <a:rPr lang="en-US" sz="2400">
                <a:latin typeface="Arial"/>
                <a:ea typeface="Arial"/>
                <a:cs typeface="Arial"/>
                <a:sym typeface="Arial"/>
              </a:rPr>
              <a:t>Help parents know how much they matter!!! And build within them the power to be the most effective guides in their children’s lives. </a:t>
            </a:r>
            <a:endParaRPr/>
          </a:p>
          <a:p>
            <a:pPr indent="-304800" lvl="0" marL="457200" rtl="0" algn="l">
              <a:spcBef>
                <a:spcPts val="480"/>
              </a:spcBef>
              <a:spcAft>
                <a:spcPts val="0"/>
              </a:spcAft>
              <a:buClr>
                <a:schemeClr val="lt1"/>
              </a:buClr>
              <a:buSzPts val="2400"/>
              <a:buFont typeface="Arial"/>
              <a:buNone/>
            </a:pPr>
            <a:r>
              <a:t/>
            </a:r>
            <a:endParaRPr sz="2400">
              <a:solidFill>
                <a:srgbClr val="00B050"/>
              </a:solidFill>
              <a:latin typeface="Arial"/>
              <a:ea typeface="Arial"/>
              <a:cs typeface="Arial"/>
              <a:sym typeface="Arial"/>
            </a:endParaRPr>
          </a:p>
          <a:p>
            <a:pPr indent="-457200" lvl="0" marL="457200" rtl="0" algn="l">
              <a:spcBef>
                <a:spcPts val="480"/>
              </a:spcBef>
              <a:spcAft>
                <a:spcPts val="0"/>
              </a:spcAft>
              <a:buClr>
                <a:schemeClr val="lt1"/>
              </a:buClr>
              <a:buSzPts val="2400"/>
              <a:buFont typeface="Arial"/>
              <a:buChar char="•"/>
            </a:pPr>
            <a:r>
              <a:rPr lang="en-US" sz="2400">
                <a:latin typeface="Arial"/>
                <a:ea typeface="Arial"/>
                <a:cs typeface="Arial"/>
                <a:sym typeface="Arial"/>
              </a:rPr>
              <a:t>Empower extended family and community-based adults</a:t>
            </a:r>
            <a:endParaRPr/>
          </a:p>
          <a:p>
            <a:pPr indent="-304800" lvl="0" marL="457200" rtl="0" algn="l">
              <a:spcBef>
                <a:spcPts val="480"/>
              </a:spcBef>
              <a:spcAft>
                <a:spcPts val="0"/>
              </a:spcAft>
              <a:buClr>
                <a:schemeClr val="lt1"/>
              </a:buClr>
              <a:buSzPts val="2400"/>
              <a:buFont typeface="Arial"/>
              <a:buNone/>
            </a:pPr>
            <a:r>
              <a:t/>
            </a:r>
            <a:endParaRPr sz="2400">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1"/>
          <p:cNvSpPr txBox="1"/>
          <p:nvPr>
            <p:ph type="title"/>
          </p:nvPr>
        </p:nvSpPr>
        <p:spPr>
          <a:xfrm>
            <a:off x="304800" y="2209800"/>
            <a:ext cx="8458200" cy="2057400"/>
          </a:xfrm>
          <a:prstGeom prst="rect">
            <a:avLst/>
          </a:prstGeom>
          <a:solidFill>
            <a:schemeClr val="lt1"/>
          </a:solidFill>
          <a:ln cap="flat" cmpd="sng" w="76200">
            <a:solidFill>
              <a:srgbClr val="ACACEA"/>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r>
              <a:rPr lang="en-US" sz="3600">
                <a:solidFill>
                  <a:srgbClr val="262699"/>
                </a:solidFill>
                <a:latin typeface="Arial"/>
                <a:ea typeface="Arial"/>
                <a:cs typeface="Arial"/>
                <a:sym typeface="Arial"/>
              </a:rPr>
              <a:t>Becoming the Guides Youth Deserve in their Lives</a:t>
            </a: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2"/>
          <p:cNvSpPr txBox="1"/>
          <p:nvPr>
            <p:ph type="title"/>
          </p:nvPr>
        </p:nvSpPr>
        <p:spPr>
          <a:xfrm>
            <a:off x="304800" y="2209800"/>
            <a:ext cx="8458200" cy="2057400"/>
          </a:xfrm>
          <a:prstGeom prst="rect">
            <a:avLst/>
          </a:prstGeom>
          <a:solidFill>
            <a:schemeClr val="accent4"/>
          </a:solidFill>
          <a:ln cap="flat" cmpd="sng" w="9525">
            <a:solidFill>
              <a:srgbClr val="191966"/>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r>
              <a:rPr lang="en-US" sz="3600">
                <a:solidFill>
                  <a:srgbClr val="262699"/>
                </a:solidFill>
                <a:latin typeface="Arial"/>
                <a:ea typeface="Arial"/>
                <a:cs typeface="Arial"/>
                <a:sym typeface="Arial"/>
              </a:rPr>
              <a:t>In What Areas Are Military Youth Deserving of Focused Attention?</a:t>
            </a: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3"/>
          <p:cNvSpPr txBox="1"/>
          <p:nvPr>
            <p:ph idx="1" type="body"/>
          </p:nvPr>
        </p:nvSpPr>
        <p:spPr>
          <a:xfrm>
            <a:off x="476250" y="3665538"/>
            <a:ext cx="8229600" cy="269716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spcBef>
                <a:spcPts val="0"/>
              </a:spcBef>
              <a:spcAft>
                <a:spcPts val="0"/>
              </a:spcAft>
              <a:buNone/>
            </a:pPr>
            <a:r>
              <a:t/>
            </a:r>
            <a:endParaRPr/>
          </a:p>
          <a:p>
            <a:pPr indent="0" lvl="0" marL="0" rtl="0" algn="ctr">
              <a:spcBef>
                <a:spcPts val="518"/>
              </a:spcBef>
              <a:spcAft>
                <a:spcPts val="0"/>
              </a:spcAft>
              <a:buNone/>
            </a:pPr>
            <a:r>
              <a:t/>
            </a:r>
            <a:endParaRPr/>
          </a:p>
          <a:p>
            <a:pPr indent="0" lvl="0" marL="0" rtl="0" algn="ctr">
              <a:spcBef>
                <a:spcPts val="0"/>
              </a:spcBef>
              <a:spcAft>
                <a:spcPts val="0"/>
              </a:spcAft>
              <a:buNone/>
            </a:pPr>
            <a:r>
              <a:rPr lang="en-US" sz="3000">
                <a:latin typeface="Arial"/>
                <a:ea typeface="Arial"/>
                <a:cs typeface="Arial"/>
                <a:sym typeface="Arial"/>
              </a:rPr>
              <a:t>The difference is in </a:t>
            </a:r>
            <a:endParaRPr/>
          </a:p>
          <a:p>
            <a:pPr indent="0" lvl="0" marL="0" rtl="0" algn="ctr">
              <a:spcBef>
                <a:spcPts val="0"/>
              </a:spcBef>
              <a:spcAft>
                <a:spcPts val="0"/>
              </a:spcAft>
              <a:buNone/>
            </a:pPr>
            <a:r>
              <a:t/>
            </a:r>
            <a:endParaRPr sz="3200"/>
          </a:p>
          <a:p>
            <a:pPr indent="0" lvl="0" marL="0" rtl="0" algn="ctr">
              <a:spcBef>
                <a:spcPts val="0"/>
              </a:spcBef>
              <a:spcAft>
                <a:spcPts val="0"/>
              </a:spcAft>
              <a:buNone/>
            </a:pPr>
            <a:r>
              <a:t/>
            </a:r>
            <a:endParaRPr sz="3200"/>
          </a:p>
          <a:p>
            <a:pPr indent="0" lvl="0" marL="0" rtl="0" algn="ctr">
              <a:spcBef>
                <a:spcPts val="0"/>
              </a:spcBef>
              <a:spcAft>
                <a:spcPts val="0"/>
              </a:spcAft>
              <a:buNone/>
            </a:pPr>
            <a:r>
              <a:rPr lang="en-US" sz="3000">
                <a:latin typeface="Arial"/>
                <a:ea typeface="Arial"/>
                <a:cs typeface="Arial"/>
                <a:sym typeface="Arial"/>
              </a:rPr>
              <a:t>and the predictability of their challenges</a:t>
            </a:r>
            <a:endParaRPr/>
          </a:p>
        </p:txBody>
      </p:sp>
      <p:sp>
        <p:nvSpPr>
          <p:cNvPr id="377" name="Google Shape;377;p33"/>
          <p:cNvSpPr/>
          <p:nvPr/>
        </p:nvSpPr>
        <p:spPr>
          <a:xfrm>
            <a:off x="1247269" y="520700"/>
            <a:ext cx="680186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00B050"/>
                </a:solidFill>
                <a:latin typeface="Arial"/>
                <a:ea typeface="Arial"/>
                <a:cs typeface="Arial"/>
                <a:sym typeface="Arial"/>
              </a:rPr>
              <a:t>Military children are children first</a:t>
            </a:r>
            <a:endParaRPr/>
          </a:p>
        </p:txBody>
      </p:sp>
      <p:sp>
        <p:nvSpPr>
          <p:cNvPr id="378" name="Google Shape;378;p33"/>
          <p:cNvSpPr/>
          <p:nvPr/>
        </p:nvSpPr>
        <p:spPr>
          <a:xfrm>
            <a:off x="1371600" y="5029200"/>
            <a:ext cx="6554788" cy="584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B050"/>
                </a:solidFill>
                <a:latin typeface="Arial"/>
                <a:ea typeface="Arial"/>
                <a:cs typeface="Arial"/>
                <a:sym typeface="Arial"/>
              </a:rPr>
              <a:t>the abundance of their strengths</a:t>
            </a:r>
            <a:endParaRPr/>
          </a:p>
        </p:txBody>
      </p:sp>
      <p:pic>
        <p:nvPicPr>
          <p:cNvPr id="379" name="Google Shape;379;p33"/>
          <p:cNvPicPr preferRelativeResize="0"/>
          <p:nvPr/>
        </p:nvPicPr>
        <p:blipFill rotWithShape="1">
          <a:blip r:embed="rId3">
            <a:alphaModFix/>
          </a:blip>
          <a:srcRect b="0" l="0" r="0" t="0"/>
          <a:stretch/>
        </p:blipFill>
        <p:spPr>
          <a:xfrm>
            <a:off x="1295400" y="1447800"/>
            <a:ext cx="6630988" cy="2984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4"/>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latin typeface="Arial"/>
                <a:ea typeface="Arial"/>
                <a:cs typeface="Arial"/>
                <a:sym typeface="Arial"/>
              </a:rPr>
              <a:t>The abundant strengths </a:t>
            </a:r>
            <a:br>
              <a:rPr lang="en-US" sz="3200">
                <a:latin typeface="Arial"/>
                <a:ea typeface="Arial"/>
                <a:cs typeface="Arial"/>
                <a:sym typeface="Arial"/>
              </a:rPr>
            </a:br>
            <a:r>
              <a:rPr lang="en-US" sz="3200">
                <a:latin typeface="Arial"/>
                <a:ea typeface="Arial"/>
                <a:cs typeface="Arial"/>
                <a:sym typeface="Arial"/>
              </a:rPr>
              <a:t>of military-connected you</a:t>
            </a:r>
            <a:r>
              <a:rPr lang="en-US" sz="3600">
                <a:latin typeface="Arial"/>
                <a:ea typeface="Arial"/>
                <a:cs typeface="Arial"/>
                <a:sym typeface="Arial"/>
              </a:rPr>
              <a:t>th</a:t>
            </a:r>
            <a:endParaRPr/>
          </a:p>
        </p:txBody>
      </p:sp>
      <p:sp>
        <p:nvSpPr>
          <p:cNvPr id="385" name="Google Shape;385;p34"/>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400"/>
              <a:buFont typeface="Arial"/>
              <a:buChar char="•"/>
            </a:pPr>
            <a:r>
              <a:rPr lang="en-US" sz="2400">
                <a:latin typeface="Arial"/>
                <a:ea typeface="Arial"/>
                <a:cs typeface="Arial"/>
                <a:sym typeface="Arial"/>
              </a:rPr>
              <a:t>Raised in a culture of service and contribution</a:t>
            </a:r>
            <a:endParaRPr/>
          </a:p>
          <a:p>
            <a:pPr indent="-190500" lvl="0" marL="3429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Often steeped in an authentic community</a:t>
            </a:r>
            <a:endParaRPr/>
          </a:p>
          <a:p>
            <a:pPr indent="-190500" lvl="0" marL="3429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Raised in a culture of diversity </a:t>
            </a:r>
            <a:endParaRPr/>
          </a:p>
          <a:p>
            <a:pPr indent="-190500" lvl="0" marL="3429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The military lifestyle, including that of frequent moves, can foster unique social skills, adaptability, and resilience</a:t>
            </a:r>
            <a:endParaRPr/>
          </a:p>
          <a:p>
            <a:pPr indent="-342900" lvl="0" marL="342900" rtl="0" algn="ctr">
              <a:spcBef>
                <a:spcPts val="560"/>
              </a:spcBef>
              <a:spcAft>
                <a:spcPts val="0"/>
              </a:spcAft>
              <a:buNone/>
            </a:pPr>
            <a:r>
              <a:t/>
            </a:r>
            <a:endParaRPr/>
          </a:p>
          <a:p>
            <a:pPr indent="-342900" lvl="0" marL="342900" rtl="0" algn="ctr">
              <a:spcBef>
                <a:spcPts val="56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5"/>
          <p:cNvSpPr txBox="1"/>
          <p:nvPr>
            <p:ph type="title"/>
          </p:nvPr>
        </p:nvSpPr>
        <p:spPr>
          <a:xfrm>
            <a:off x="304800" y="304800"/>
            <a:ext cx="8458200" cy="1295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latin typeface="Arial"/>
                <a:ea typeface="Arial"/>
                <a:cs typeface="Arial"/>
                <a:sym typeface="Arial"/>
              </a:rPr>
              <a:t>The predictable challenges </a:t>
            </a:r>
            <a:br>
              <a:rPr lang="en-US" sz="3200">
                <a:latin typeface="Arial"/>
                <a:ea typeface="Arial"/>
                <a:cs typeface="Arial"/>
                <a:sym typeface="Arial"/>
              </a:rPr>
            </a:br>
            <a:r>
              <a:rPr lang="en-US" sz="3200">
                <a:latin typeface="Arial"/>
                <a:ea typeface="Arial"/>
                <a:cs typeface="Arial"/>
                <a:sym typeface="Arial"/>
              </a:rPr>
              <a:t>military-youth may navigate</a:t>
            </a:r>
            <a:endParaRPr/>
          </a:p>
        </p:txBody>
      </p:sp>
      <p:sp>
        <p:nvSpPr>
          <p:cNvPr id="391" name="Google Shape;391;p35"/>
          <p:cNvSpPr txBox="1"/>
          <p:nvPr>
            <p:ph idx="1" type="body"/>
          </p:nvPr>
        </p:nvSpPr>
        <p:spPr>
          <a:xfrm>
            <a:off x="228600" y="2362200"/>
            <a:ext cx="8686800" cy="4343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400"/>
              <a:buFont typeface="Arial"/>
              <a:buChar char="•"/>
            </a:pPr>
            <a:r>
              <a:rPr lang="en-US" sz="2400">
                <a:latin typeface="Arial"/>
                <a:ea typeface="Arial"/>
                <a:cs typeface="Arial"/>
                <a:sym typeface="Arial"/>
              </a:rPr>
              <a:t>The military lifestyle, including that of frequent moves, can lead to disconnection and may be most difficult for youth who are less socially adept</a:t>
            </a:r>
            <a:endParaRPr/>
          </a:p>
          <a:p>
            <a:pPr indent="-190500" lvl="0" marL="3429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Perfectionism and a desire to spare their parents</a:t>
            </a:r>
            <a:endParaRPr/>
          </a:p>
          <a:p>
            <a:pPr indent="-190500" lvl="0" marL="3429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Adultification and the loss of childhood</a:t>
            </a:r>
            <a:endParaRPr/>
          </a:p>
          <a:p>
            <a:pPr indent="-190500" lvl="0" marL="3429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Predictable Stressors associate with parental separation, and even traumatizing news</a:t>
            </a:r>
            <a:endParaRPr/>
          </a:p>
          <a:p>
            <a:pPr indent="-342900" lvl="0" marL="342900" rtl="0" algn="ctr">
              <a:spcBef>
                <a:spcPts val="56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6"/>
          <p:cNvSpPr txBox="1"/>
          <p:nvPr>
            <p:ph type="title"/>
          </p:nvPr>
        </p:nvSpPr>
        <p:spPr>
          <a:xfrm>
            <a:off x="304800" y="2209800"/>
            <a:ext cx="8458200" cy="2057400"/>
          </a:xfrm>
          <a:prstGeom prst="rect">
            <a:avLst/>
          </a:prstGeom>
          <a:solidFill>
            <a:schemeClr val="accent4"/>
          </a:solidFill>
          <a:ln cap="flat" cmpd="sng" w="9525">
            <a:solidFill>
              <a:srgbClr val="191966"/>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r>
              <a:rPr lang="en-US" sz="3600">
                <a:solidFill>
                  <a:srgbClr val="262699"/>
                </a:solidFill>
                <a:latin typeface="Arial"/>
                <a:ea typeface="Arial"/>
                <a:cs typeface="Arial"/>
                <a:sym typeface="Arial"/>
              </a:rPr>
              <a:t>What we know about promoting relationships and positive behaviors from the parenting research</a:t>
            </a: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7"/>
          <p:cNvSpPr txBox="1"/>
          <p:nvPr>
            <p:ph type="title"/>
          </p:nvPr>
        </p:nvSpPr>
        <p:spPr>
          <a:xfrm>
            <a:off x="304800" y="304800"/>
            <a:ext cx="8458200" cy="5105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br>
              <a:rPr lang="en-US" sz="3600">
                <a:latin typeface="Arial"/>
                <a:ea typeface="Arial"/>
                <a:cs typeface="Arial"/>
                <a:sym typeface="Arial"/>
              </a:rPr>
            </a:br>
            <a:r>
              <a:rPr lang="en-US" sz="3600">
                <a:latin typeface="Arial"/>
                <a:ea typeface="Arial"/>
                <a:cs typeface="Arial"/>
                <a:sym typeface="Arial"/>
              </a:rPr>
              <a:t>Balancing Love, Warmth, and Monitoring</a:t>
            </a:r>
            <a:endParaRPr/>
          </a:p>
        </p:txBody>
      </p:sp>
      <p:pic>
        <p:nvPicPr>
          <p:cNvPr descr="A person and person sitting on rocks&#10;&#10;Description automatically generated with low confidence" id="402" name="Google Shape;402;p37"/>
          <p:cNvPicPr preferRelativeResize="0"/>
          <p:nvPr/>
        </p:nvPicPr>
        <p:blipFill rotWithShape="1">
          <a:blip r:embed="rId3">
            <a:alphaModFix/>
          </a:blip>
          <a:srcRect b="0" l="0" r="0" t="0"/>
          <a:stretch/>
        </p:blipFill>
        <p:spPr>
          <a:xfrm>
            <a:off x="838200" y="609600"/>
            <a:ext cx="3225800" cy="1816100"/>
          </a:xfrm>
          <a:prstGeom prst="rect">
            <a:avLst/>
          </a:prstGeom>
          <a:noFill/>
          <a:ln>
            <a:noFill/>
          </a:ln>
        </p:spPr>
      </p:pic>
      <p:pic>
        <p:nvPicPr>
          <p:cNvPr id="403" name="Google Shape;403;p37"/>
          <p:cNvPicPr preferRelativeResize="0"/>
          <p:nvPr>
            <p:ph idx="1" type="body"/>
          </p:nvPr>
        </p:nvPicPr>
        <p:blipFill rotWithShape="1">
          <a:blip r:embed="rId4">
            <a:alphaModFix/>
          </a:blip>
          <a:srcRect b="0" l="0" r="0" t="0"/>
          <a:stretch/>
        </p:blipFill>
        <p:spPr>
          <a:xfrm>
            <a:off x="4571999" y="4139514"/>
            <a:ext cx="3624549" cy="203268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latin typeface="Arial"/>
                <a:ea typeface="Arial"/>
                <a:cs typeface="Arial"/>
                <a:sym typeface="Arial"/>
              </a:rPr>
              <a:t>“Adulting” Style</a:t>
            </a:r>
            <a:endParaRPr/>
          </a:p>
        </p:txBody>
      </p:sp>
      <p:sp>
        <p:nvSpPr>
          <p:cNvPr id="409" name="Google Shape;409;p3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lt1"/>
              </a:buClr>
              <a:buSzPts val="2400"/>
              <a:buFont typeface="Times New Roman"/>
              <a:buNone/>
            </a:pPr>
            <a:r>
              <a:t/>
            </a:r>
            <a:endParaRPr/>
          </a:p>
        </p:txBody>
      </p:sp>
      <p:sp>
        <p:nvSpPr>
          <p:cNvPr id="410" name="Google Shape;410;p38"/>
          <p:cNvSpPr txBox="1"/>
          <p:nvPr>
            <p:ph idx="2" type="body"/>
          </p:nvPr>
        </p:nvSpPr>
        <p:spPr>
          <a:xfrm>
            <a:off x="304800" y="2144713"/>
            <a:ext cx="4040188" cy="3951287"/>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sz="3200">
                <a:latin typeface="Arial"/>
                <a:ea typeface="Arial"/>
                <a:cs typeface="Arial"/>
                <a:sym typeface="Arial"/>
              </a:rPr>
              <a:t>Love, </a:t>
            </a:r>
            <a:r>
              <a:rPr lang="en-US" sz="3200">
                <a:solidFill>
                  <a:schemeClr val="lt2"/>
                </a:solidFill>
                <a:latin typeface="Arial"/>
                <a:ea typeface="Arial"/>
                <a:cs typeface="Arial"/>
                <a:sym typeface="Arial"/>
              </a:rPr>
              <a:t>warmth</a:t>
            </a:r>
            <a:r>
              <a:rPr lang="en-US" sz="3200">
                <a:latin typeface="Arial"/>
                <a:ea typeface="Arial"/>
                <a:cs typeface="Arial"/>
                <a:sym typeface="Arial"/>
              </a:rPr>
              <a:t> and responsiveness</a:t>
            </a:r>
            <a:endParaRPr/>
          </a:p>
        </p:txBody>
      </p:sp>
      <p:sp>
        <p:nvSpPr>
          <p:cNvPr id="411" name="Google Shape;411;p3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lt1"/>
              </a:buClr>
              <a:buSzPts val="2400"/>
              <a:buFont typeface="Times New Roman"/>
              <a:buNone/>
            </a:pPr>
            <a:r>
              <a:t/>
            </a:r>
            <a:endParaRPr/>
          </a:p>
        </p:txBody>
      </p:sp>
      <p:sp>
        <p:nvSpPr>
          <p:cNvPr id="412" name="Google Shape;412;p3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sz="3200">
                <a:latin typeface="Arial"/>
                <a:ea typeface="Arial"/>
                <a:cs typeface="Arial"/>
                <a:sym typeface="Arial"/>
              </a:rPr>
              <a:t>Monitoring, </a:t>
            </a:r>
            <a:r>
              <a:rPr lang="en-US" sz="3200">
                <a:solidFill>
                  <a:schemeClr val="lt2"/>
                </a:solidFill>
                <a:latin typeface="Arial"/>
                <a:ea typeface="Arial"/>
                <a:cs typeface="Arial"/>
                <a:sym typeface="Arial"/>
              </a:rPr>
              <a:t>rules</a:t>
            </a:r>
            <a:r>
              <a:rPr lang="en-US" sz="3200">
                <a:latin typeface="Arial"/>
                <a:ea typeface="Arial"/>
                <a:cs typeface="Arial"/>
                <a:sym typeface="Arial"/>
              </a:rPr>
              <a:t> and boundaries</a:t>
            </a:r>
            <a:endParaRPr/>
          </a:p>
        </p:txBody>
      </p:sp>
      <p:cxnSp>
        <p:nvCxnSpPr>
          <p:cNvPr id="413" name="Google Shape;413;p38"/>
          <p:cNvCxnSpPr/>
          <p:nvPr/>
        </p:nvCxnSpPr>
        <p:spPr>
          <a:xfrm flipH="1">
            <a:off x="4556125" y="1430338"/>
            <a:ext cx="1588" cy="5186362"/>
          </a:xfrm>
          <a:prstGeom prst="straightConnector1">
            <a:avLst/>
          </a:prstGeom>
          <a:noFill/>
          <a:ln cap="flat" cmpd="sng" w="76200">
            <a:solidFill>
              <a:schemeClr val="lt2"/>
            </a:solidFill>
            <a:prstDash val="solid"/>
            <a:round/>
            <a:headEnd len="sm" w="sm" type="none"/>
            <a:tailEnd len="med" w="med"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9"/>
          <p:cNvSpPr txBox="1"/>
          <p:nvPr>
            <p:ph type="title"/>
          </p:nvPr>
        </p:nvSpPr>
        <p:spPr>
          <a:xfrm rot="-5400000">
            <a:off x="-1116013" y="2701926"/>
            <a:ext cx="3590925" cy="838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4000">
                <a:latin typeface="Arial"/>
                <a:ea typeface="Arial"/>
                <a:cs typeface="Arial"/>
                <a:sym typeface="Arial"/>
              </a:rPr>
              <a:t>Warmth</a:t>
            </a:r>
            <a:r>
              <a:rPr lang="en-US"/>
              <a:t>				</a:t>
            </a:r>
            <a:endParaRPr/>
          </a:p>
        </p:txBody>
      </p:sp>
      <p:grpSp>
        <p:nvGrpSpPr>
          <p:cNvPr id="420" name="Google Shape;420;p39"/>
          <p:cNvGrpSpPr/>
          <p:nvPr/>
        </p:nvGrpSpPr>
        <p:grpSpPr>
          <a:xfrm>
            <a:off x="5537200" y="1574800"/>
            <a:ext cx="1666875" cy="955675"/>
            <a:chOff x="1740771" y="1543716"/>
            <a:chExt cx="1667879" cy="954761"/>
          </a:xfrm>
        </p:grpSpPr>
        <p:sp>
          <p:nvSpPr>
            <p:cNvPr id="421" name="Google Shape;421;p39"/>
            <p:cNvSpPr/>
            <p:nvPr/>
          </p:nvSpPr>
          <p:spPr>
            <a:xfrm rot="10800000">
              <a:off x="1740772" y="1543716"/>
              <a:ext cx="222341" cy="411883"/>
            </a:xfrm>
            <a:prstGeom prst="downArrow">
              <a:avLst>
                <a:gd fmla="val 50000" name="adj1"/>
                <a:gd fmla="val 50000" name="adj2"/>
              </a:avLst>
            </a:prstGeom>
            <a:solidFill>
              <a:srgbClr val="00B05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
          <p:nvSpPr>
            <p:cNvPr id="422" name="Google Shape;422;p39"/>
            <p:cNvSpPr txBox="1"/>
            <p:nvPr/>
          </p:nvSpPr>
          <p:spPr>
            <a:xfrm>
              <a:off x="1960850" y="1544370"/>
              <a:ext cx="14478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Rules</a:t>
              </a:r>
              <a:endParaRPr/>
            </a:p>
            <a:p>
              <a:pPr indent="0" lvl="0" marL="0" marR="0" rtl="0" algn="l">
                <a:spcBef>
                  <a:spcPts val="0"/>
                </a:spcBef>
                <a:spcAft>
                  <a:spcPts val="0"/>
                </a:spcAft>
                <a:buNone/>
              </a:pPr>
              <a:r>
                <a:rPr lang="en-US" sz="2800">
                  <a:solidFill>
                    <a:schemeClr val="lt1"/>
                  </a:solidFill>
                  <a:latin typeface="Arial"/>
                  <a:ea typeface="Arial"/>
                  <a:cs typeface="Arial"/>
                  <a:sym typeface="Arial"/>
                </a:rPr>
                <a:t>Warmth</a:t>
              </a:r>
              <a:endParaRPr/>
            </a:p>
          </p:txBody>
        </p:sp>
        <p:sp>
          <p:nvSpPr>
            <p:cNvPr id="423" name="Google Shape;423;p39"/>
            <p:cNvSpPr/>
            <p:nvPr/>
          </p:nvSpPr>
          <p:spPr>
            <a:xfrm rot="10800000">
              <a:off x="1740771" y="2021097"/>
              <a:ext cx="222341" cy="411883"/>
            </a:xfrm>
            <a:prstGeom prst="downArrow">
              <a:avLst>
                <a:gd fmla="val 50000" name="adj1"/>
                <a:gd fmla="val 50000" name="adj2"/>
              </a:avLst>
            </a:prstGeom>
            <a:solidFill>
              <a:srgbClr val="00B05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grpSp>
      <p:sp>
        <p:nvSpPr>
          <p:cNvPr id="424" name="Google Shape;424;p39"/>
          <p:cNvSpPr txBox="1"/>
          <p:nvPr/>
        </p:nvSpPr>
        <p:spPr>
          <a:xfrm>
            <a:off x="5192713" y="2455863"/>
            <a:ext cx="2108200" cy="6461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0B050"/>
                </a:solidFill>
                <a:latin typeface="Arial"/>
                <a:ea typeface="Arial"/>
                <a:cs typeface="Arial"/>
                <a:sym typeface="Arial"/>
              </a:rPr>
              <a:t>Balanced</a:t>
            </a:r>
            <a:endParaRPr/>
          </a:p>
        </p:txBody>
      </p:sp>
      <p:grpSp>
        <p:nvGrpSpPr>
          <p:cNvPr id="425" name="Google Shape;425;p39"/>
          <p:cNvGrpSpPr/>
          <p:nvPr/>
        </p:nvGrpSpPr>
        <p:grpSpPr>
          <a:xfrm>
            <a:off x="1724025" y="1584325"/>
            <a:ext cx="1666875" cy="1014413"/>
            <a:chOff x="1545976" y="4240123"/>
            <a:chExt cx="1667880" cy="1014585"/>
          </a:xfrm>
        </p:grpSpPr>
        <p:sp>
          <p:nvSpPr>
            <p:cNvPr id="426" name="Google Shape;426;p39"/>
            <p:cNvSpPr/>
            <p:nvPr/>
          </p:nvSpPr>
          <p:spPr>
            <a:xfrm>
              <a:off x="1545977" y="4842825"/>
              <a:ext cx="222341" cy="411883"/>
            </a:xfrm>
            <a:prstGeom prst="downArrow">
              <a:avLst>
                <a:gd fmla="val 50000" name="adj1"/>
                <a:gd fmla="val 50000" name="adj2"/>
              </a:avLst>
            </a:prstGeom>
            <a:solidFill>
              <a:srgbClr val="00B05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
          <p:nvSpPr>
            <p:cNvPr id="427" name="Google Shape;427;p39"/>
            <p:cNvSpPr txBox="1"/>
            <p:nvPr/>
          </p:nvSpPr>
          <p:spPr>
            <a:xfrm>
              <a:off x="1766057" y="4267852"/>
              <a:ext cx="1447799" cy="954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Warmth</a:t>
              </a:r>
              <a:endParaRPr/>
            </a:p>
            <a:p>
              <a:pPr indent="0" lvl="0" marL="0" marR="0" rtl="0" algn="l">
                <a:spcBef>
                  <a:spcPts val="0"/>
                </a:spcBef>
                <a:spcAft>
                  <a:spcPts val="0"/>
                </a:spcAft>
                <a:buNone/>
              </a:pPr>
              <a:r>
                <a:rPr lang="en-US" sz="2800">
                  <a:solidFill>
                    <a:schemeClr val="lt1"/>
                  </a:solidFill>
                  <a:latin typeface="Arial"/>
                  <a:ea typeface="Arial"/>
                  <a:cs typeface="Arial"/>
                  <a:sym typeface="Arial"/>
                </a:rPr>
                <a:t>Rules</a:t>
              </a:r>
              <a:endParaRPr/>
            </a:p>
          </p:txBody>
        </p:sp>
        <p:sp>
          <p:nvSpPr>
            <p:cNvPr id="428" name="Google Shape;428;p39"/>
            <p:cNvSpPr/>
            <p:nvPr/>
          </p:nvSpPr>
          <p:spPr>
            <a:xfrm rot="10800000">
              <a:off x="1545976" y="4240123"/>
              <a:ext cx="222341" cy="411883"/>
            </a:xfrm>
            <a:prstGeom prst="downArrow">
              <a:avLst>
                <a:gd fmla="val 50000" name="adj1"/>
                <a:gd fmla="val 50000" name="adj2"/>
              </a:avLst>
            </a:prstGeom>
            <a:solidFill>
              <a:srgbClr val="00B05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rgbClr val="00B050"/>
                </a:solidFill>
                <a:latin typeface="Arial"/>
                <a:ea typeface="Arial"/>
                <a:cs typeface="Arial"/>
                <a:sym typeface="Arial"/>
              </a:endParaRPr>
            </a:p>
          </p:txBody>
        </p:sp>
      </p:grpSp>
      <p:sp>
        <p:nvSpPr>
          <p:cNvPr id="429" name="Google Shape;429;p39"/>
          <p:cNvSpPr txBox="1"/>
          <p:nvPr/>
        </p:nvSpPr>
        <p:spPr>
          <a:xfrm>
            <a:off x="1379538" y="2492375"/>
            <a:ext cx="2441575" cy="646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0B050"/>
                </a:solidFill>
                <a:latin typeface="Arial"/>
                <a:ea typeface="Arial"/>
                <a:cs typeface="Arial"/>
                <a:sym typeface="Arial"/>
              </a:rPr>
              <a:t>Permissive</a:t>
            </a:r>
            <a:endParaRPr/>
          </a:p>
        </p:txBody>
      </p:sp>
      <p:grpSp>
        <p:nvGrpSpPr>
          <p:cNvPr id="430" name="Google Shape;430;p39"/>
          <p:cNvGrpSpPr/>
          <p:nvPr/>
        </p:nvGrpSpPr>
        <p:grpSpPr>
          <a:xfrm>
            <a:off x="5334000" y="4240213"/>
            <a:ext cx="1666875" cy="954087"/>
            <a:chOff x="5835263" y="1531344"/>
            <a:chExt cx="1667879" cy="954761"/>
          </a:xfrm>
        </p:grpSpPr>
        <p:sp>
          <p:nvSpPr>
            <p:cNvPr id="431" name="Google Shape;431;p39"/>
            <p:cNvSpPr/>
            <p:nvPr/>
          </p:nvSpPr>
          <p:spPr>
            <a:xfrm rot="10800000">
              <a:off x="5835264" y="1531344"/>
              <a:ext cx="222341" cy="411883"/>
            </a:xfrm>
            <a:prstGeom prst="downArrow">
              <a:avLst>
                <a:gd fmla="val 50000" name="adj1"/>
                <a:gd fmla="val 50000" name="adj2"/>
              </a:avLst>
            </a:prstGeom>
            <a:solidFill>
              <a:srgbClr val="00B05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
          <p:nvSpPr>
            <p:cNvPr id="432" name="Google Shape;432;p39"/>
            <p:cNvSpPr txBox="1"/>
            <p:nvPr/>
          </p:nvSpPr>
          <p:spPr>
            <a:xfrm>
              <a:off x="6055342" y="1531998"/>
              <a:ext cx="14478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Rules</a:t>
              </a:r>
              <a:endParaRPr/>
            </a:p>
            <a:p>
              <a:pPr indent="0" lvl="0" marL="0" marR="0" rtl="0" algn="l">
                <a:spcBef>
                  <a:spcPts val="0"/>
                </a:spcBef>
                <a:spcAft>
                  <a:spcPts val="0"/>
                </a:spcAft>
                <a:buNone/>
              </a:pPr>
              <a:r>
                <a:rPr lang="en-US" sz="2800">
                  <a:solidFill>
                    <a:schemeClr val="lt1"/>
                  </a:solidFill>
                  <a:latin typeface="Arial"/>
                  <a:ea typeface="Arial"/>
                  <a:cs typeface="Arial"/>
                  <a:sym typeface="Arial"/>
                </a:rPr>
                <a:t>Warmth</a:t>
              </a:r>
              <a:endParaRPr/>
            </a:p>
          </p:txBody>
        </p:sp>
        <p:sp>
          <p:nvSpPr>
            <p:cNvPr id="433" name="Google Shape;433;p39"/>
            <p:cNvSpPr/>
            <p:nvPr/>
          </p:nvSpPr>
          <p:spPr>
            <a:xfrm>
              <a:off x="5835263" y="2008725"/>
              <a:ext cx="222341" cy="411883"/>
            </a:xfrm>
            <a:prstGeom prst="downArrow">
              <a:avLst>
                <a:gd fmla="val 50000" name="adj1"/>
                <a:gd fmla="val 50000" name="adj2"/>
              </a:avLst>
            </a:prstGeom>
            <a:solidFill>
              <a:srgbClr val="00B05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grpSp>
      <p:sp>
        <p:nvSpPr>
          <p:cNvPr id="434" name="Google Shape;434;p39"/>
          <p:cNvSpPr txBox="1"/>
          <p:nvPr/>
        </p:nvSpPr>
        <p:spPr>
          <a:xfrm>
            <a:off x="4989513" y="5121275"/>
            <a:ext cx="2800350" cy="646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0B050"/>
                </a:solidFill>
                <a:latin typeface="Arial"/>
                <a:ea typeface="Arial"/>
                <a:cs typeface="Arial"/>
                <a:sym typeface="Arial"/>
              </a:rPr>
              <a:t>Authoritarian</a:t>
            </a:r>
            <a:endParaRPr/>
          </a:p>
        </p:txBody>
      </p:sp>
      <p:grpSp>
        <p:nvGrpSpPr>
          <p:cNvPr id="435" name="Google Shape;435;p39"/>
          <p:cNvGrpSpPr/>
          <p:nvPr/>
        </p:nvGrpSpPr>
        <p:grpSpPr>
          <a:xfrm>
            <a:off x="1684338" y="4221163"/>
            <a:ext cx="1668462" cy="954087"/>
            <a:chOff x="5847387" y="4267200"/>
            <a:chExt cx="1667879" cy="954761"/>
          </a:xfrm>
        </p:grpSpPr>
        <p:sp>
          <p:nvSpPr>
            <p:cNvPr id="436" name="Google Shape;436;p39"/>
            <p:cNvSpPr/>
            <p:nvPr/>
          </p:nvSpPr>
          <p:spPr>
            <a:xfrm>
              <a:off x="5847388" y="4267200"/>
              <a:ext cx="222341" cy="411883"/>
            </a:xfrm>
            <a:prstGeom prst="downArrow">
              <a:avLst>
                <a:gd fmla="val 50000" name="adj1"/>
                <a:gd fmla="val 50000" name="adj2"/>
              </a:avLst>
            </a:prstGeom>
            <a:solidFill>
              <a:srgbClr val="00B05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
          <p:nvSpPr>
            <p:cNvPr id="437" name="Google Shape;437;p39"/>
            <p:cNvSpPr txBox="1"/>
            <p:nvPr/>
          </p:nvSpPr>
          <p:spPr>
            <a:xfrm>
              <a:off x="6067466" y="4267854"/>
              <a:ext cx="14478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Rules</a:t>
              </a:r>
              <a:endParaRPr/>
            </a:p>
            <a:p>
              <a:pPr indent="0" lvl="0" marL="0" marR="0" rtl="0" algn="l">
                <a:spcBef>
                  <a:spcPts val="0"/>
                </a:spcBef>
                <a:spcAft>
                  <a:spcPts val="0"/>
                </a:spcAft>
                <a:buNone/>
              </a:pPr>
              <a:r>
                <a:rPr lang="en-US" sz="2800">
                  <a:solidFill>
                    <a:schemeClr val="lt1"/>
                  </a:solidFill>
                  <a:latin typeface="Arial"/>
                  <a:ea typeface="Arial"/>
                  <a:cs typeface="Arial"/>
                  <a:sym typeface="Arial"/>
                </a:rPr>
                <a:t>Warmth</a:t>
              </a:r>
              <a:endParaRPr/>
            </a:p>
          </p:txBody>
        </p:sp>
        <p:sp>
          <p:nvSpPr>
            <p:cNvPr id="438" name="Google Shape;438;p39"/>
            <p:cNvSpPr/>
            <p:nvPr/>
          </p:nvSpPr>
          <p:spPr>
            <a:xfrm>
              <a:off x="5847387" y="4744581"/>
              <a:ext cx="222341" cy="411883"/>
            </a:xfrm>
            <a:prstGeom prst="downArrow">
              <a:avLst>
                <a:gd fmla="val 50000" name="adj1"/>
                <a:gd fmla="val 50000" name="adj2"/>
              </a:avLst>
            </a:prstGeom>
            <a:solidFill>
              <a:srgbClr val="00B05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grpSp>
      <p:sp>
        <p:nvSpPr>
          <p:cNvPr id="439" name="Google Shape;439;p39"/>
          <p:cNvSpPr txBox="1"/>
          <p:nvPr/>
        </p:nvSpPr>
        <p:spPr>
          <a:xfrm>
            <a:off x="1141413" y="5102225"/>
            <a:ext cx="2646362" cy="646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0B050"/>
                </a:solidFill>
                <a:latin typeface="Arial"/>
                <a:ea typeface="Arial"/>
                <a:cs typeface="Arial"/>
                <a:sym typeface="Arial"/>
              </a:rPr>
              <a:t>Disengaged</a:t>
            </a:r>
            <a:endParaRPr/>
          </a:p>
        </p:txBody>
      </p:sp>
      <p:grpSp>
        <p:nvGrpSpPr>
          <p:cNvPr id="440" name="Google Shape;440;p39"/>
          <p:cNvGrpSpPr/>
          <p:nvPr/>
        </p:nvGrpSpPr>
        <p:grpSpPr>
          <a:xfrm>
            <a:off x="914400" y="1117600"/>
            <a:ext cx="7816850" cy="5486400"/>
            <a:chOff x="914400" y="1117978"/>
            <a:chExt cx="7816850" cy="5486400"/>
          </a:xfrm>
        </p:grpSpPr>
        <p:cxnSp>
          <p:nvCxnSpPr>
            <p:cNvPr id="441" name="Google Shape;441;p39"/>
            <p:cNvCxnSpPr/>
            <p:nvPr/>
          </p:nvCxnSpPr>
          <p:spPr>
            <a:xfrm>
              <a:off x="4495800" y="1117978"/>
              <a:ext cx="0" cy="5486400"/>
            </a:xfrm>
            <a:prstGeom prst="straightConnector1">
              <a:avLst/>
            </a:prstGeom>
            <a:noFill/>
            <a:ln cap="flat" cmpd="sng" w="76200">
              <a:solidFill>
                <a:schemeClr val="lt2"/>
              </a:solidFill>
              <a:prstDash val="solid"/>
              <a:round/>
              <a:headEnd len="sm" w="sm" type="none"/>
              <a:tailEnd len="med" w="med" type="none"/>
            </a:ln>
          </p:spPr>
        </p:cxnSp>
        <p:cxnSp>
          <p:nvCxnSpPr>
            <p:cNvPr id="442" name="Google Shape;442;p39"/>
            <p:cNvCxnSpPr/>
            <p:nvPr/>
          </p:nvCxnSpPr>
          <p:spPr>
            <a:xfrm rot="10800000">
              <a:off x="914400" y="3578547"/>
              <a:ext cx="7816850" cy="11112"/>
            </a:xfrm>
            <a:prstGeom prst="straightConnector1">
              <a:avLst/>
            </a:prstGeom>
            <a:noFill/>
            <a:ln cap="flat" cmpd="sng" w="76200">
              <a:solidFill>
                <a:schemeClr val="lt2"/>
              </a:solidFill>
              <a:prstDash val="solid"/>
              <a:round/>
              <a:headEnd len="sm" w="sm" type="none"/>
              <a:tailEnd len="med" w="med" type="none"/>
            </a:ln>
          </p:spPr>
        </p:cxnSp>
      </p:grpSp>
      <p:sp>
        <p:nvSpPr>
          <p:cNvPr id="443" name="Google Shape;443;p39"/>
          <p:cNvSpPr txBox="1"/>
          <p:nvPr/>
        </p:nvSpPr>
        <p:spPr>
          <a:xfrm>
            <a:off x="3738563" y="142875"/>
            <a:ext cx="3505200" cy="7080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FFFF00"/>
                </a:solidFill>
                <a:latin typeface="Arial"/>
                <a:ea typeface="Arial"/>
                <a:cs typeface="Arial"/>
                <a:sym typeface="Arial"/>
              </a:rPr>
              <a:t>Rules</a:t>
            </a:r>
            <a:endParaRPr/>
          </a:p>
        </p:txBody>
      </p:sp>
      <p:cxnSp>
        <p:nvCxnSpPr>
          <p:cNvPr id="444" name="Google Shape;444;p39"/>
          <p:cNvCxnSpPr/>
          <p:nvPr/>
        </p:nvCxnSpPr>
        <p:spPr>
          <a:xfrm>
            <a:off x="2209800" y="912813"/>
            <a:ext cx="4354513" cy="0"/>
          </a:xfrm>
          <a:prstGeom prst="straightConnector1">
            <a:avLst/>
          </a:prstGeom>
          <a:noFill/>
          <a:ln cap="flat" cmpd="sng" w="76200">
            <a:solidFill>
              <a:schemeClr val="lt2"/>
            </a:solidFill>
            <a:prstDash val="solid"/>
            <a:round/>
            <a:headEnd len="med" w="med" type="none"/>
            <a:tailEnd len="med" w="med" type="triangle"/>
          </a:ln>
          <a:effectLst>
            <a:outerShdw blurRad="40000" rotWithShape="0" dir="5400000" dist="23000">
              <a:srgbClr val="808080">
                <a:alpha val="34901"/>
              </a:srgbClr>
            </a:outerShdw>
          </a:effectLst>
        </p:spPr>
      </p:cxnSp>
      <p:cxnSp>
        <p:nvCxnSpPr>
          <p:cNvPr id="445" name="Google Shape;445;p39"/>
          <p:cNvCxnSpPr/>
          <p:nvPr/>
        </p:nvCxnSpPr>
        <p:spPr>
          <a:xfrm flipH="1" rot="10800000">
            <a:off x="714375" y="1693863"/>
            <a:ext cx="4763" cy="3662362"/>
          </a:xfrm>
          <a:prstGeom prst="straightConnector1">
            <a:avLst/>
          </a:prstGeom>
          <a:noFill/>
          <a:ln cap="flat" cmpd="sng" w="76200">
            <a:solidFill>
              <a:schemeClr val="lt2"/>
            </a:solidFill>
            <a:prstDash val="solid"/>
            <a:round/>
            <a:headEnd len="med" w="med" type="none"/>
            <a:tailEnd len="med" w="med" type="triangle"/>
          </a:ln>
          <a:effectLst>
            <a:outerShdw blurRad="40000" rotWithShape="0" dir="5400000" dist="23000">
              <a:srgbClr val="808080">
                <a:alpha val="34901"/>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5"/>
                                        </p:tgtEl>
                                        <p:attrNameLst>
                                          <p:attrName>style.visibility</p:attrName>
                                        </p:attrNameLst>
                                      </p:cBhvr>
                                      <p:to>
                                        <p:strVal val="visible"/>
                                      </p:to>
                                    </p:set>
                                    <p:anim calcmode="lin" valueType="num">
                                      <p:cBhvr additive="base">
                                        <p:cTn dur="500"/>
                                        <p:tgtEl>
                                          <p:spTgt spid="4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4"/>
                                        </p:tgtEl>
                                        <p:attrNameLst>
                                          <p:attrName>style.visibility</p:attrName>
                                        </p:attrNameLst>
                                      </p:cBhvr>
                                      <p:to>
                                        <p:strVal val="visible"/>
                                      </p:to>
                                    </p:set>
                                    <p:anim calcmode="lin" valueType="num">
                                      <p:cBhvr additive="base">
                                        <p:cTn dur="500"/>
                                        <p:tgtEl>
                                          <p:spTgt spid="44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4"/>
          <p:cNvSpPr txBox="1"/>
          <p:nvPr>
            <p:ph idx="1" type="body"/>
          </p:nvPr>
        </p:nvSpPr>
        <p:spPr>
          <a:xfrm>
            <a:off x="476250" y="3665538"/>
            <a:ext cx="8229600" cy="269716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spcBef>
                <a:spcPts val="0"/>
              </a:spcBef>
              <a:spcAft>
                <a:spcPts val="0"/>
              </a:spcAft>
              <a:buNone/>
            </a:pPr>
            <a:r>
              <a:t/>
            </a:r>
            <a:endParaRPr/>
          </a:p>
          <a:p>
            <a:pPr indent="0" lvl="0" marL="0" rtl="0" algn="ctr">
              <a:spcBef>
                <a:spcPts val="518"/>
              </a:spcBef>
              <a:spcAft>
                <a:spcPts val="0"/>
              </a:spcAft>
              <a:buNone/>
            </a:pPr>
            <a:r>
              <a:t/>
            </a:r>
            <a:endParaRPr/>
          </a:p>
          <a:p>
            <a:pPr indent="0" lvl="0" marL="0" rtl="0" algn="ctr">
              <a:spcBef>
                <a:spcPts val="0"/>
              </a:spcBef>
              <a:spcAft>
                <a:spcPts val="0"/>
              </a:spcAft>
              <a:buNone/>
            </a:pPr>
            <a:r>
              <a:rPr lang="en-US" sz="3000">
                <a:latin typeface="Arial"/>
                <a:ea typeface="Arial"/>
                <a:cs typeface="Arial"/>
                <a:sym typeface="Arial"/>
              </a:rPr>
              <a:t>The difference is in </a:t>
            </a:r>
            <a:endParaRPr/>
          </a:p>
          <a:p>
            <a:pPr indent="0" lvl="0" marL="0" rtl="0" algn="ctr">
              <a:spcBef>
                <a:spcPts val="0"/>
              </a:spcBef>
              <a:spcAft>
                <a:spcPts val="0"/>
              </a:spcAft>
              <a:buNone/>
            </a:pPr>
            <a:r>
              <a:t/>
            </a:r>
            <a:endParaRPr sz="3200"/>
          </a:p>
          <a:p>
            <a:pPr indent="0" lvl="0" marL="0" rtl="0" algn="ctr">
              <a:spcBef>
                <a:spcPts val="0"/>
              </a:spcBef>
              <a:spcAft>
                <a:spcPts val="0"/>
              </a:spcAft>
              <a:buNone/>
            </a:pPr>
            <a:r>
              <a:t/>
            </a:r>
            <a:endParaRPr sz="3200"/>
          </a:p>
          <a:p>
            <a:pPr indent="0" lvl="0" marL="0" rtl="0" algn="ctr">
              <a:spcBef>
                <a:spcPts val="0"/>
              </a:spcBef>
              <a:spcAft>
                <a:spcPts val="0"/>
              </a:spcAft>
              <a:buNone/>
            </a:pPr>
            <a:r>
              <a:rPr lang="en-US" sz="3000">
                <a:latin typeface="Arial"/>
                <a:ea typeface="Arial"/>
                <a:cs typeface="Arial"/>
                <a:sym typeface="Arial"/>
              </a:rPr>
              <a:t>and the predictability of their challenges</a:t>
            </a:r>
            <a:endParaRPr/>
          </a:p>
        </p:txBody>
      </p:sp>
      <p:sp>
        <p:nvSpPr>
          <p:cNvPr id="186" name="Google Shape;186;p4"/>
          <p:cNvSpPr/>
          <p:nvPr/>
        </p:nvSpPr>
        <p:spPr>
          <a:xfrm>
            <a:off x="1247269" y="520700"/>
            <a:ext cx="680186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rgbClr val="00B050"/>
                </a:solidFill>
                <a:latin typeface="Arial"/>
                <a:ea typeface="Arial"/>
                <a:cs typeface="Arial"/>
                <a:sym typeface="Arial"/>
              </a:rPr>
              <a:t>Military children are children first</a:t>
            </a:r>
            <a:endParaRPr/>
          </a:p>
        </p:txBody>
      </p:sp>
      <p:sp>
        <p:nvSpPr>
          <p:cNvPr id="187" name="Google Shape;187;p4"/>
          <p:cNvSpPr/>
          <p:nvPr/>
        </p:nvSpPr>
        <p:spPr>
          <a:xfrm>
            <a:off x="1371600" y="5029200"/>
            <a:ext cx="6554788" cy="584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00B050"/>
                </a:solidFill>
                <a:latin typeface="Arial"/>
                <a:ea typeface="Arial"/>
                <a:cs typeface="Arial"/>
                <a:sym typeface="Arial"/>
              </a:rPr>
              <a:t>the abundance of their strengths</a:t>
            </a:r>
            <a:endParaRPr/>
          </a:p>
        </p:txBody>
      </p:sp>
      <p:pic>
        <p:nvPicPr>
          <p:cNvPr descr="C:\Users\saleke\AppData\Local\Microsoft\Windows\Temporary Internet Files\Content.IE5\M59AQDVE\MP900442489[1].jpg" id="188" name="Google Shape;188;p4"/>
          <p:cNvPicPr preferRelativeResize="0"/>
          <p:nvPr/>
        </p:nvPicPr>
        <p:blipFill rotWithShape="1">
          <a:blip r:embed="rId3">
            <a:alphaModFix/>
          </a:blip>
          <a:srcRect b="0" l="0" r="0" t="0"/>
          <a:stretch/>
        </p:blipFill>
        <p:spPr>
          <a:xfrm>
            <a:off x="2590800" y="1600200"/>
            <a:ext cx="3962400" cy="25685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0"/>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br>
              <a:rPr b="1" lang="en-US" sz="6000">
                <a:latin typeface="Arial Rounded"/>
                <a:ea typeface="Arial Rounded"/>
                <a:cs typeface="Arial Rounded"/>
                <a:sym typeface="Arial Rounded"/>
              </a:rPr>
            </a:br>
            <a:br>
              <a:rPr b="1" lang="en-US" sz="6000">
                <a:latin typeface="Arial Rounded"/>
                <a:ea typeface="Arial Rounded"/>
                <a:cs typeface="Arial Rounded"/>
                <a:sym typeface="Arial Rounded"/>
              </a:rPr>
            </a:br>
            <a:br>
              <a:rPr b="1" lang="en-US" sz="6000">
                <a:latin typeface="Arial Rounded"/>
                <a:ea typeface="Arial Rounded"/>
                <a:cs typeface="Arial Rounded"/>
                <a:sym typeface="Arial Rounded"/>
              </a:rPr>
            </a:br>
            <a:br>
              <a:rPr b="1" lang="en-US" sz="6000">
                <a:latin typeface="Arial Rounded"/>
                <a:ea typeface="Arial Rounded"/>
                <a:cs typeface="Arial Rounded"/>
                <a:sym typeface="Arial Rounded"/>
              </a:rPr>
            </a:br>
            <a:r>
              <a:rPr lang="en-US">
                <a:latin typeface="Arial"/>
                <a:ea typeface="Arial"/>
                <a:cs typeface="Arial"/>
                <a:sym typeface="Arial"/>
              </a:rPr>
              <a:t>Effective Monitoring</a:t>
            </a:r>
            <a:br>
              <a:rPr lang="en-US">
                <a:latin typeface="Arial"/>
                <a:ea typeface="Arial"/>
                <a:cs typeface="Arial"/>
                <a:sym typeface="Arial"/>
              </a:rPr>
            </a:br>
            <a:br>
              <a:rPr lang="en-US">
                <a:latin typeface="Arial"/>
                <a:ea typeface="Arial"/>
                <a:cs typeface="Arial"/>
                <a:sym typeface="Arial"/>
              </a:rPr>
            </a:br>
            <a:r>
              <a:rPr lang="en-US" sz="3200">
                <a:solidFill>
                  <a:schemeClr val="lt1"/>
                </a:solidFill>
                <a:latin typeface="Arial"/>
                <a:ea typeface="Arial"/>
                <a:cs typeface="Arial"/>
                <a:sym typeface="Arial"/>
              </a:rPr>
              <a:t>(or, really knowing what’s going 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1"/>
          <p:cNvSpPr txBox="1"/>
          <p:nvPr>
            <p:ph idx="1" type="body"/>
          </p:nvPr>
        </p:nvSpPr>
        <p:spPr>
          <a:xfrm>
            <a:off x="476250" y="3665538"/>
            <a:ext cx="8229600" cy="269716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spcBef>
                <a:spcPts val="0"/>
              </a:spcBef>
              <a:spcAft>
                <a:spcPts val="0"/>
              </a:spcAft>
              <a:buNone/>
            </a:pPr>
            <a:r>
              <a:t/>
            </a:r>
            <a:endParaRPr/>
          </a:p>
          <a:p>
            <a:pPr indent="0" lvl="0" marL="0" rtl="0" algn="ctr">
              <a:spcBef>
                <a:spcPts val="518"/>
              </a:spcBef>
              <a:spcAft>
                <a:spcPts val="0"/>
              </a:spcAft>
              <a:buNone/>
            </a:pPr>
            <a:r>
              <a:t/>
            </a:r>
            <a:endParaRPr/>
          </a:p>
          <a:p>
            <a:pPr indent="0" lvl="0" marL="0" rtl="0" algn="ctr">
              <a:spcBef>
                <a:spcPts val="0"/>
              </a:spcBef>
              <a:spcAft>
                <a:spcPts val="0"/>
              </a:spcAft>
              <a:buNone/>
            </a:pPr>
            <a:r>
              <a:rPr lang="en-US" sz="3000">
                <a:latin typeface="Arial"/>
                <a:ea typeface="Arial"/>
                <a:cs typeface="Arial"/>
                <a:sym typeface="Arial"/>
              </a:rPr>
              <a:t>The difference is in </a:t>
            </a:r>
            <a:endParaRPr/>
          </a:p>
          <a:p>
            <a:pPr indent="0" lvl="0" marL="0" rtl="0" algn="ctr">
              <a:spcBef>
                <a:spcPts val="0"/>
              </a:spcBef>
              <a:spcAft>
                <a:spcPts val="0"/>
              </a:spcAft>
              <a:buNone/>
            </a:pPr>
            <a:r>
              <a:t/>
            </a:r>
            <a:endParaRPr sz="3200"/>
          </a:p>
          <a:p>
            <a:pPr indent="0" lvl="0" marL="0" rtl="0" algn="ctr">
              <a:spcBef>
                <a:spcPts val="0"/>
              </a:spcBef>
              <a:spcAft>
                <a:spcPts val="0"/>
              </a:spcAft>
              <a:buNone/>
            </a:pPr>
            <a:r>
              <a:t/>
            </a:r>
            <a:endParaRPr sz="3200"/>
          </a:p>
          <a:p>
            <a:pPr indent="0" lvl="0" marL="0" rtl="0" algn="ctr">
              <a:spcBef>
                <a:spcPts val="0"/>
              </a:spcBef>
              <a:spcAft>
                <a:spcPts val="0"/>
              </a:spcAft>
              <a:buNone/>
            </a:pPr>
            <a:r>
              <a:rPr lang="en-US" sz="3000">
                <a:latin typeface="Arial"/>
                <a:ea typeface="Arial"/>
                <a:cs typeface="Arial"/>
                <a:sym typeface="Arial"/>
              </a:rPr>
              <a:t>and the predictability of their challenges</a:t>
            </a:r>
            <a:endParaRPr/>
          </a:p>
        </p:txBody>
      </p:sp>
      <p:sp>
        <p:nvSpPr>
          <p:cNvPr id="456" name="Google Shape;456;p41"/>
          <p:cNvSpPr/>
          <p:nvPr/>
        </p:nvSpPr>
        <p:spPr>
          <a:xfrm>
            <a:off x="1247269" y="520700"/>
            <a:ext cx="680186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00B050"/>
                </a:solidFill>
                <a:latin typeface="Arial"/>
                <a:ea typeface="Arial"/>
                <a:cs typeface="Arial"/>
                <a:sym typeface="Arial"/>
              </a:rPr>
              <a:t>Military children are children first</a:t>
            </a:r>
            <a:endParaRPr/>
          </a:p>
        </p:txBody>
      </p:sp>
      <p:sp>
        <p:nvSpPr>
          <p:cNvPr id="457" name="Google Shape;457;p41"/>
          <p:cNvSpPr/>
          <p:nvPr/>
        </p:nvSpPr>
        <p:spPr>
          <a:xfrm>
            <a:off x="1371600" y="5029200"/>
            <a:ext cx="6554788" cy="584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B050"/>
                </a:solidFill>
                <a:latin typeface="Arial"/>
                <a:ea typeface="Arial"/>
                <a:cs typeface="Arial"/>
                <a:sym typeface="Arial"/>
              </a:rPr>
              <a:t>the abundance of their strengths</a:t>
            </a:r>
            <a:endParaRPr/>
          </a:p>
        </p:txBody>
      </p:sp>
      <p:pic>
        <p:nvPicPr>
          <p:cNvPr descr="A picture containing person, little, young&#10;&#10;Description automatically generated" id="458" name="Google Shape;458;p41"/>
          <p:cNvPicPr preferRelativeResize="0"/>
          <p:nvPr/>
        </p:nvPicPr>
        <p:blipFill rotWithShape="1">
          <a:blip r:embed="rId3">
            <a:alphaModFix/>
          </a:blip>
          <a:srcRect b="0" l="0" r="0" t="0"/>
          <a:stretch/>
        </p:blipFill>
        <p:spPr>
          <a:xfrm>
            <a:off x="2621908" y="1981200"/>
            <a:ext cx="4236092" cy="1905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2"/>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64" name="Google Shape;464;p42"/>
          <p:cNvSpPr txBox="1"/>
          <p:nvPr>
            <p:ph idx="1" type="body"/>
          </p:nvPr>
        </p:nvSpPr>
        <p:spPr>
          <a:xfrm>
            <a:off x="228600" y="1676400"/>
            <a:ext cx="8686800" cy="50292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sz="3600">
                <a:latin typeface="Arial"/>
                <a:ea typeface="Arial"/>
                <a:cs typeface="Arial"/>
                <a:sym typeface="Arial"/>
              </a:rPr>
              <a:t>The Language of Love</a:t>
            </a:r>
            <a:endParaRPr/>
          </a:p>
        </p:txBody>
      </p:sp>
      <p:pic>
        <p:nvPicPr>
          <p:cNvPr id="465" name="Google Shape;465;p42"/>
          <p:cNvPicPr preferRelativeResize="0"/>
          <p:nvPr/>
        </p:nvPicPr>
        <p:blipFill rotWithShape="1">
          <a:blip r:embed="rId3">
            <a:alphaModFix/>
          </a:blip>
          <a:srcRect b="0" l="0" r="0" t="0"/>
          <a:stretch/>
        </p:blipFill>
        <p:spPr>
          <a:xfrm>
            <a:off x="2971800" y="2971800"/>
            <a:ext cx="3048000" cy="204683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3"/>
          <p:cNvSpPr txBox="1"/>
          <p:nvPr>
            <p:ph type="title"/>
          </p:nvPr>
        </p:nvSpPr>
        <p:spPr>
          <a:xfrm>
            <a:off x="304800" y="2209800"/>
            <a:ext cx="8458200" cy="2057400"/>
          </a:xfrm>
          <a:prstGeom prst="rect">
            <a:avLst/>
          </a:prstGeom>
          <a:solidFill>
            <a:schemeClr val="accent4"/>
          </a:solidFill>
          <a:ln cap="flat" cmpd="sng" w="9525">
            <a:solidFill>
              <a:srgbClr val="191966"/>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r>
              <a:rPr lang="en-US" sz="3600">
                <a:solidFill>
                  <a:srgbClr val="21218A"/>
                </a:solidFill>
                <a:latin typeface="Arial"/>
                <a:ea typeface="Arial"/>
                <a:cs typeface="Arial"/>
                <a:sym typeface="Arial"/>
              </a:rPr>
              <a:t>Brain Development for Communicators</a:t>
            </a: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4"/>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000">
                <a:latin typeface="Arial"/>
                <a:ea typeface="Arial"/>
                <a:cs typeface="Arial"/>
                <a:sym typeface="Arial"/>
              </a:rPr>
              <a:t>NeuroScience 101</a:t>
            </a:r>
            <a:endParaRPr/>
          </a:p>
        </p:txBody>
      </p:sp>
      <p:sp>
        <p:nvSpPr>
          <p:cNvPr id="476" name="Google Shape;476;p44"/>
          <p:cNvSpPr txBox="1"/>
          <p:nvPr>
            <p:ph idx="1" type="body"/>
          </p:nvPr>
        </p:nvSpPr>
        <p:spPr>
          <a:xfrm>
            <a:off x="228600" y="3124200"/>
            <a:ext cx="8686800" cy="3581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00B050"/>
              </a:buClr>
              <a:buSzPts val="2400"/>
              <a:buFont typeface="Arial"/>
              <a:buChar char="•"/>
            </a:pPr>
            <a:r>
              <a:rPr lang="en-US" sz="2400">
                <a:solidFill>
                  <a:srgbClr val="00B050"/>
                </a:solidFill>
                <a:latin typeface="Arial"/>
                <a:ea typeface="Arial"/>
                <a:cs typeface="Arial"/>
                <a:sym typeface="Arial"/>
              </a:rPr>
              <a:t>Neuroplasticity</a:t>
            </a:r>
            <a:r>
              <a:rPr lang="en-US" sz="2400">
                <a:latin typeface="Arial"/>
                <a:ea typeface="Arial"/>
                <a:cs typeface="Arial"/>
                <a:sym typeface="Arial"/>
              </a:rPr>
              <a:t> – The brain can change and reshape itself – for better or worse – to adapt to its environment. </a:t>
            </a:r>
            <a:endParaRPr/>
          </a:p>
          <a:p>
            <a:pPr indent="-190500" lvl="0" marL="342900" rtl="0" algn="l">
              <a:spcBef>
                <a:spcPts val="480"/>
              </a:spcBef>
              <a:spcAft>
                <a:spcPts val="0"/>
              </a:spcAft>
              <a:buClr>
                <a:schemeClr val="lt1"/>
              </a:buClr>
              <a:buSzPts val="2400"/>
              <a:buFont typeface="Times New Roman"/>
              <a:buNone/>
            </a:pPr>
            <a:r>
              <a:t/>
            </a:r>
            <a:endParaRPr sz="2400">
              <a:latin typeface="Arial"/>
              <a:ea typeface="Arial"/>
              <a:cs typeface="Arial"/>
              <a:sym typeface="Arial"/>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latin typeface="Arial"/>
                <a:ea typeface="Arial"/>
                <a:cs typeface="Arial"/>
                <a:sym typeface="Arial"/>
              </a:rPr>
              <a:t>Adolescence is a time of astoundingly rapid brain growth where brains remain plastic</a:t>
            </a:r>
            <a:endParaRPr/>
          </a:p>
          <a:p>
            <a:pPr indent="-342900" lvl="0" marL="342900" rtl="0" algn="ctr">
              <a:spcBef>
                <a:spcPts val="560"/>
              </a:spcBef>
              <a:spcAft>
                <a:spcPts val="0"/>
              </a:spcAft>
              <a:buNone/>
            </a:pPr>
            <a:r>
              <a:t/>
            </a:r>
            <a:endParaRPr>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5"/>
          <p:cNvSpPr txBox="1"/>
          <p:nvPr>
            <p:ph type="title"/>
          </p:nvPr>
        </p:nvSpPr>
        <p:spPr>
          <a:xfrm>
            <a:off x="304800" y="3962400"/>
            <a:ext cx="8458200" cy="1828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br>
              <a:rPr lang="en-US" sz="2800">
                <a:latin typeface="Arial"/>
                <a:ea typeface="Arial"/>
                <a:cs typeface="Arial"/>
                <a:sym typeface="Arial"/>
              </a:rPr>
            </a:br>
            <a:br>
              <a:rPr lang="en-US" sz="2800">
                <a:latin typeface="Arial"/>
                <a:ea typeface="Arial"/>
                <a:cs typeface="Arial"/>
                <a:sym typeface="Arial"/>
              </a:rPr>
            </a:br>
            <a:r>
              <a:rPr lang="en-US" sz="2400">
                <a:latin typeface="Arial"/>
                <a:ea typeface="Arial"/>
                <a:cs typeface="Arial"/>
                <a:sym typeface="Arial"/>
              </a:rPr>
              <a:t>Emotional centers develop first. </a:t>
            </a:r>
            <a:r>
              <a:rPr lang="en-US" sz="2400">
                <a:solidFill>
                  <a:srgbClr val="00B050"/>
                </a:solidFill>
                <a:latin typeface="Arial"/>
                <a:ea typeface="Arial"/>
                <a:cs typeface="Arial"/>
                <a:sym typeface="Arial"/>
              </a:rPr>
              <a:t>(Why?)</a:t>
            </a:r>
            <a:br>
              <a:rPr lang="en-US" sz="2400">
                <a:latin typeface="Arial"/>
                <a:ea typeface="Arial"/>
                <a:cs typeface="Arial"/>
                <a:sym typeface="Arial"/>
              </a:rPr>
            </a:br>
            <a:br>
              <a:rPr lang="en-US" sz="2400">
                <a:latin typeface="Arial"/>
                <a:ea typeface="Arial"/>
                <a:cs typeface="Arial"/>
                <a:sym typeface="Arial"/>
              </a:rPr>
            </a:br>
            <a:r>
              <a:rPr lang="en-US" sz="2400">
                <a:latin typeface="Arial"/>
                <a:ea typeface="Arial"/>
                <a:cs typeface="Arial"/>
                <a:sym typeface="Arial"/>
              </a:rPr>
              <a:t>Development is a process not an event</a:t>
            </a:r>
            <a:br>
              <a:rPr lang="en-US" sz="2400">
                <a:latin typeface="Arial"/>
                <a:ea typeface="Arial"/>
                <a:cs typeface="Arial"/>
                <a:sym typeface="Arial"/>
              </a:rPr>
            </a:br>
            <a:br>
              <a:rPr lang="en-US" sz="2400">
                <a:latin typeface="Arial"/>
                <a:ea typeface="Arial"/>
                <a:cs typeface="Arial"/>
                <a:sym typeface="Arial"/>
              </a:rPr>
            </a:br>
            <a:r>
              <a:rPr lang="en-US" sz="2400">
                <a:latin typeface="Arial"/>
                <a:ea typeface="Arial"/>
                <a:cs typeface="Arial"/>
                <a:sym typeface="Arial"/>
              </a:rPr>
              <a:t>Reasoning ability ALWAYS exists, but is solidifying</a:t>
            </a:r>
            <a:br>
              <a:rPr lang="en-US" sz="2400">
                <a:latin typeface="Arial"/>
                <a:ea typeface="Arial"/>
                <a:cs typeface="Arial"/>
                <a:sym typeface="Arial"/>
              </a:rPr>
            </a:br>
            <a:br>
              <a:rPr lang="en-US" sz="2400">
                <a:latin typeface="Arial"/>
                <a:ea typeface="Arial"/>
                <a:cs typeface="Arial"/>
                <a:sym typeface="Arial"/>
              </a:rPr>
            </a:br>
            <a:endParaRPr sz="2400">
              <a:latin typeface="Arial"/>
              <a:ea typeface="Arial"/>
              <a:cs typeface="Arial"/>
              <a:sym typeface="Arial"/>
            </a:endParaRPr>
          </a:p>
        </p:txBody>
      </p:sp>
      <p:pic>
        <p:nvPicPr>
          <p:cNvPr id="482" name="Google Shape;482;p45"/>
          <p:cNvPicPr preferRelativeResize="0"/>
          <p:nvPr>
            <p:ph idx="1" type="body"/>
          </p:nvPr>
        </p:nvPicPr>
        <p:blipFill rotWithShape="1">
          <a:blip r:embed="rId3">
            <a:alphaModFix/>
          </a:blip>
          <a:srcRect b="0" l="0" r="0" t="0"/>
          <a:stretch/>
        </p:blipFill>
        <p:spPr>
          <a:xfrm>
            <a:off x="2409825" y="152400"/>
            <a:ext cx="3990975" cy="276066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6"/>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Arial"/>
                <a:ea typeface="Arial"/>
                <a:cs typeface="Arial"/>
                <a:sym typeface="Arial"/>
              </a:rPr>
              <a:t>The </a:t>
            </a:r>
            <a:r>
              <a:rPr lang="en-US" sz="3600">
                <a:solidFill>
                  <a:srgbClr val="FF0000"/>
                </a:solidFill>
                <a:latin typeface="Arial"/>
                <a:ea typeface="Arial"/>
                <a:cs typeface="Arial"/>
                <a:sym typeface="Arial"/>
              </a:rPr>
              <a:t>WRONG</a:t>
            </a:r>
            <a:r>
              <a:rPr lang="en-US" sz="3600">
                <a:latin typeface="Arial"/>
                <a:ea typeface="Arial"/>
                <a:cs typeface="Arial"/>
                <a:sym typeface="Arial"/>
              </a:rPr>
              <a:t> Way to See It</a:t>
            </a:r>
            <a:endParaRPr/>
          </a:p>
        </p:txBody>
      </p:sp>
      <p:pic>
        <p:nvPicPr>
          <p:cNvPr id="488" name="Google Shape;488;p46"/>
          <p:cNvPicPr preferRelativeResize="0"/>
          <p:nvPr>
            <p:ph idx="1" type="body"/>
          </p:nvPr>
        </p:nvPicPr>
        <p:blipFill rotWithShape="1">
          <a:blip r:embed="rId3">
            <a:alphaModFix/>
          </a:blip>
          <a:srcRect b="0" l="0" r="0" t="0"/>
          <a:stretch/>
        </p:blipFill>
        <p:spPr>
          <a:xfrm>
            <a:off x="2586038" y="2667000"/>
            <a:ext cx="4195762" cy="357981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7"/>
          <p:cNvSpPr txBox="1"/>
          <p:nvPr>
            <p:ph type="title"/>
          </p:nvPr>
        </p:nvSpPr>
        <p:spPr>
          <a:xfrm>
            <a:off x="152400" y="304800"/>
            <a:ext cx="87630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400">
                <a:latin typeface="Arial"/>
                <a:ea typeface="Arial"/>
                <a:cs typeface="Arial"/>
                <a:sym typeface="Arial"/>
              </a:rPr>
              <a:t>The </a:t>
            </a:r>
            <a:r>
              <a:rPr lang="en-US" sz="2400">
                <a:solidFill>
                  <a:srgbClr val="00B050"/>
                </a:solidFill>
                <a:latin typeface="Arial"/>
                <a:ea typeface="Arial"/>
                <a:cs typeface="Arial"/>
                <a:sym typeface="Arial"/>
              </a:rPr>
              <a:t>Right</a:t>
            </a:r>
            <a:r>
              <a:rPr lang="en-US" sz="2400">
                <a:latin typeface="Arial"/>
                <a:ea typeface="Arial"/>
                <a:cs typeface="Arial"/>
                <a:sym typeface="Arial"/>
              </a:rPr>
              <a:t> Way to See It: </a:t>
            </a:r>
            <a:br>
              <a:rPr lang="en-US" sz="2400">
                <a:latin typeface="Arial"/>
                <a:ea typeface="Arial"/>
                <a:cs typeface="Arial"/>
                <a:sym typeface="Arial"/>
              </a:rPr>
            </a:br>
            <a:r>
              <a:rPr lang="en-US" sz="2400">
                <a:latin typeface="Arial"/>
                <a:ea typeface="Arial"/>
                <a:cs typeface="Arial"/>
                <a:sym typeface="Arial"/>
              </a:rPr>
              <a:t>A Critically Important Opportunity to Enrich and Protect Youth</a:t>
            </a:r>
            <a:endParaRPr/>
          </a:p>
        </p:txBody>
      </p:sp>
      <p:sp>
        <p:nvSpPr>
          <p:cNvPr id="494" name="Google Shape;494;p47"/>
          <p:cNvSpPr txBox="1"/>
          <p:nvPr>
            <p:ph idx="1" type="body"/>
          </p:nvPr>
        </p:nvSpPr>
        <p:spPr>
          <a:xfrm>
            <a:off x="228600" y="2362200"/>
            <a:ext cx="8686800" cy="4343400"/>
          </a:xfrm>
          <a:prstGeom prst="rect">
            <a:avLst/>
          </a:prstGeom>
          <a:noFill/>
          <a:ln>
            <a:noFill/>
          </a:ln>
        </p:spPr>
        <p:txBody>
          <a:bodyPr anchorCtr="0" anchor="t" bIns="45700" lIns="91425" spcFirstLastPara="1" rIns="91425" wrap="square" tIns="45700">
            <a:noAutofit/>
          </a:bodyPr>
          <a:lstStyle/>
          <a:p>
            <a:pPr indent="-457200" lvl="0" marL="457200" rtl="0" algn="l">
              <a:spcBef>
                <a:spcPts val="0"/>
              </a:spcBef>
              <a:spcAft>
                <a:spcPts val="0"/>
              </a:spcAft>
              <a:buClr>
                <a:schemeClr val="lt1"/>
              </a:buClr>
              <a:buSzPts val="2400"/>
              <a:buFont typeface="Arial"/>
              <a:buChar char="•"/>
            </a:pPr>
            <a:r>
              <a:rPr lang="en-US" sz="2400">
                <a:latin typeface="Arial"/>
                <a:ea typeface="Arial"/>
                <a:cs typeface="Arial"/>
                <a:sym typeface="Arial"/>
              </a:rPr>
              <a:t>Adolescents are super-learners</a:t>
            </a:r>
            <a:endParaRPr/>
          </a:p>
          <a:p>
            <a:pPr indent="-304800" lvl="0" marL="4572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457200" lvl="0" marL="457200" rtl="0" algn="l">
              <a:spcBef>
                <a:spcPts val="480"/>
              </a:spcBef>
              <a:spcAft>
                <a:spcPts val="0"/>
              </a:spcAft>
              <a:buClr>
                <a:schemeClr val="lt1"/>
              </a:buClr>
              <a:buSzPts val="2400"/>
              <a:buFont typeface="Arial"/>
              <a:buChar char="•"/>
            </a:pPr>
            <a:r>
              <a:rPr lang="en-US" sz="2400">
                <a:latin typeface="Arial"/>
                <a:ea typeface="Arial"/>
                <a:cs typeface="Arial"/>
                <a:sym typeface="Arial"/>
              </a:rPr>
              <a:t>Adolescents are emotionally brilliant,  but may not yet have reached the ability to always regulate their emotions.</a:t>
            </a:r>
            <a:endParaRPr/>
          </a:p>
          <a:p>
            <a:pPr indent="-304800" lvl="0" marL="4572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457200" lvl="0" marL="457200" rtl="0" algn="l">
              <a:spcBef>
                <a:spcPts val="480"/>
              </a:spcBef>
              <a:spcAft>
                <a:spcPts val="0"/>
              </a:spcAft>
              <a:buClr>
                <a:schemeClr val="lt1"/>
              </a:buClr>
              <a:buSzPts val="2400"/>
              <a:buFont typeface="Arial"/>
              <a:buChar char="•"/>
            </a:pPr>
            <a:r>
              <a:rPr lang="en-US" sz="2400">
                <a:latin typeface="Arial"/>
                <a:ea typeface="Arial"/>
                <a:cs typeface="Arial"/>
                <a:sym typeface="Arial"/>
              </a:rPr>
              <a:t>Experimentation is a necessity, it is our job to create enriching, exciting, </a:t>
            </a:r>
            <a:r>
              <a:rPr lang="en-US" sz="2400">
                <a:solidFill>
                  <a:srgbClr val="00B050"/>
                </a:solidFill>
                <a:latin typeface="Arial"/>
                <a:ea typeface="Arial"/>
                <a:cs typeface="Arial"/>
                <a:sym typeface="Arial"/>
              </a:rPr>
              <a:t>safe</a:t>
            </a:r>
            <a:r>
              <a:rPr lang="en-US" sz="2400">
                <a:latin typeface="Arial"/>
                <a:ea typeface="Arial"/>
                <a:cs typeface="Arial"/>
                <a:sym typeface="Arial"/>
              </a:rPr>
              <a:t> opportunities for our “natural explorers” to grow.</a:t>
            </a:r>
            <a:endParaRPr/>
          </a:p>
          <a:p>
            <a:pPr indent="-304800" lvl="0" marL="4572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457200" lvl="0" marL="457200" rtl="0" algn="l">
              <a:spcBef>
                <a:spcPts val="480"/>
              </a:spcBef>
              <a:spcAft>
                <a:spcPts val="0"/>
              </a:spcAft>
              <a:buClr>
                <a:schemeClr val="lt1"/>
              </a:buClr>
              <a:buSzPts val="2400"/>
              <a:buFont typeface="Arial"/>
              <a:buChar char="•"/>
            </a:pPr>
            <a:r>
              <a:rPr lang="en-US" sz="2400">
                <a:latin typeface="Arial"/>
                <a:ea typeface="Arial"/>
                <a:cs typeface="Arial"/>
                <a:sym typeface="Arial"/>
              </a:rPr>
              <a:t>It is also our job to protect youth from harm</a:t>
            </a:r>
            <a:endParaRPr/>
          </a:p>
          <a:p>
            <a:pPr indent="-342900" lvl="0" marL="342900" rtl="0" algn="ctr">
              <a:spcBef>
                <a:spcPts val="56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8"/>
          <p:cNvSpPr txBox="1"/>
          <p:nvPr>
            <p:ph type="title"/>
          </p:nvPr>
        </p:nvSpPr>
        <p:spPr>
          <a:xfrm>
            <a:off x="304800" y="304800"/>
            <a:ext cx="8458200" cy="1752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Arial"/>
                <a:ea typeface="Arial"/>
                <a:cs typeface="Arial"/>
                <a:sym typeface="Arial"/>
              </a:rPr>
              <a:t>Why super - learners must push the edges.  And, our role.</a:t>
            </a:r>
            <a:endParaRPr/>
          </a:p>
        </p:txBody>
      </p:sp>
      <p:pic>
        <p:nvPicPr>
          <p:cNvPr id="500" name="Google Shape;500;p48"/>
          <p:cNvPicPr preferRelativeResize="0"/>
          <p:nvPr>
            <p:ph idx="1" type="body"/>
          </p:nvPr>
        </p:nvPicPr>
        <p:blipFill rotWithShape="1">
          <a:blip r:embed="rId3">
            <a:alphaModFix/>
          </a:blip>
          <a:srcRect b="0" l="0" r="0" t="0"/>
          <a:stretch/>
        </p:blipFill>
        <p:spPr>
          <a:xfrm>
            <a:off x="2551113" y="2224088"/>
            <a:ext cx="3697287" cy="3719512"/>
          </a:xfrm>
          <a:prstGeom prst="rect">
            <a:avLst/>
          </a:prstGeom>
          <a:solidFill>
            <a:srgbClr val="ACACEA"/>
          </a:solidFill>
          <a:ln cap="flat" cmpd="sng" w="111125">
            <a:solidFill>
              <a:srgbClr val="FFC000"/>
            </a:solidFill>
            <a:prstDash val="solid"/>
            <a:round/>
            <a:headEnd len="sm" w="sm" type="none"/>
            <a:tailEnd len="sm" w="sm"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9"/>
          <p:cNvSpPr txBox="1"/>
          <p:nvPr>
            <p:ph type="ctrTitle"/>
          </p:nvPr>
        </p:nvSpPr>
        <p:spPr>
          <a:xfrm>
            <a:off x="685800" y="228600"/>
            <a:ext cx="7772400" cy="1828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latin typeface="Arial"/>
                <a:ea typeface="Arial"/>
                <a:cs typeface="Arial"/>
                <a:sym typeface="Arial"/>
              </a:rPr>
              <a:t>Communication for the Developing Brain </a:t>
            </a:r>
            <a:r>
              <a:rPr lang="en-US" sz="2000">
                <a:solidFill>
                  <a:srgbClr val="00B050"/>
                </a:solidFill>
                <a:latin typeface="Arial"/>
                <a:ea typeface="Arial"/>
                <a:cs typeface="Arial"/>
                <a:sym typeface="Arial"/>
              </a:rPr>
              <a:t>(calming emotional reactions – activating reasoning abilities)</a:t>
            </a:r>
            <a:endParaRPr/>
          </a:p>
        </p:txBody>
      </p:sp>
      <p:sp>
        <p:nvSpPr>
          <p:cNvPr id="506" name="Google Shape;506;p4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2800"/>
              <a:buFont typeface="Times New Roman"/>
              <a:buNone/>
            </a:pPr>
            <a:r>
              <a:t/>
            </a:r>
            <a:endParaRPr/>
          </a:p>
        </p:txBody>
      </p:sp>
      <p:pic>
        <p:nvPicPr>
          <p:cNvPr id="507" name="Google Shape;507;p49"/>
          <p:cNvPicPr preferRelativeResize="0"/>
          <p:nvPr/>
        </p:nvPicPr>
        <p:blipFill rotWithShape="1">
          <a:blip r:embed="rId3">
            <a:alphaModFix/>
          </a:blip>
          <a:srcRect b="0" l="0" r="0" t="0"/>
          <a:stretch/>
        </p:blipFill>
        <p:spPr>
          <a:xfrm>
            <a:off x="2438400" y="2349500"/>
            <a:ext cx="4425950" cy="328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5"/>
          <p:cNvSpPr txBox="1"/>
          <p:nvPr>
            <p:ph type="title"/>
          </p:nvPr>
        </p:nvSpPr>
        <p:spPr>
          <a:xfrm>
            <a:off x="304800" y="2209800"/>
            <a:ext cx="8458200" cy="2057400"/>
          </a:xfrm>
          <a:prstGeom prst="rect">
            <a:avLst/>
          </a:prstGeom>
          <a:solidFill>
            <a:schemeClr val="accent4"/>
          </a:solidFill>
          <a:ln cap="flat" cmpd="sng" w="9525">
            <a:solidFill>
              <a:srgbClr val="191966"/>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r>
              <a:rPr lang="en-US" sz="2400">
                <a:solidFill>
                  <a:srgbClr val="21218A"/>
                </a:solidFill>
                <a:latin typeface="Arial"/>
                <a:ea typeface="Arial"/>
                <a:cs typeface="Arial"/>
                <a:sym typeface="Arial"/>
              </a:rPr>
              <a:t>The First Step of Promoting Positive Youth Development: </a:t>
            </a:r>
            <a:br>
              <a:rPr lang="en-US" sz="2400">
                <a:solidFill>
                  <a:srgbClr val="21218A"/>
                </a:solidFill>
                <a:latin typeface="Arial"/>
                <a:ea typeface="Arial"/>
                <a:cs typeface="Arial"/>
                <a:sym typeface="Arial"/>
              </a:rPr>
            </a:br>
            <a:br>
              <a:rPr lang="en-US" sz="2400">
                <a:solidFill>
                  <a:srgbClr val="21218A"/>
                </a:solidFill>
                <a:latin typeface="Arial"/>
                <a:ea typeface="Arial"/>
                <a:cs typeface="Arial"/>
                <a:sym typeface="Arial"/>
              </a:rPr>
            </a:br>
            <a:r>
              <a:rPr lang="en-US" sz="3400">
                <a:solidFill>
                  <a:srgbClr val="21218A"/>
                </a:solidFill>
                <a:latin typeface="Arial"/>
                <a:ea typeface="Arial"/>
                <a:cs typeface="Arial"/>
                <a:sym typeface="Arial"/>
              </a:rPr>
              <a:t>Engaging Adults to be Pro-Development</a:t>
            </a:r>
            <a:br>
              <a:rPr lang="en-US" sz="3400">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0"/>
          <p:cNvSpPr txBox="1"/>
          <p:nvPr>
            <p:ph type="title"/>
          </p:nvPr>
        </p:nvSpPr>
        <p:spPr>
          <a:xfrm>
            <a:off x="304800" y="2209800"/>
            <a:ext cx="8458200" cy="2057400"/>
          </a:xfrm>
          <a:prstGeom prst="rect">
            <a:avLst/>
          </a:prstGeom>
          <a:solidFill>
            <a:schemeClr val="accent4"/>
          </a:solidFill>
          <a:ln cap="flat" cmpd="sng" w="9525">
            <a:solidFill>
              <a:srgbClr val="191966"/>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r>
              <a:rPr lang="en-US" sz="3600">
                <a:solidFill>
                  <a:srgbClr val="21218A"/>
                </a:solidFill>
                <a:latin typeface="Arial"/>
                <a:ea typeface="Arial"/>
                <a:cs typeface="Arial"/>
                <a:sym typeface="Arial"/>
              </a:rPr>
              <a:t>Resilience</a:t>
            </a: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grpSp>
        <p:nvGrpSpPr>
          <p:cNvPr id="517" name="Google Shape;517;p51"/>
          <p:cNvGrpSpPr/>
          <p:nvPr/>
        </p:nvGrpSpPr>
        <p:grpSpPr>
          <a:xfrm>
            <a:off x="152400" y="2362209"/>
            <a:ext cx="8382000" cy="3352800"/>
            <a:chOff x="0" y="838209"/>
            <a:chExt cx="8382000" cy="3352800"/>
          </a:xfrm>
        </p:grpSpPr>
        <p:sp>
          <p:nvSpPr>
            <p:cNvPr id="518" name="Google Shape;518;p51"/>
            <p:cNvSpPr/>
            <p:nvPr/>
          </p:nvSpPr>
          <p:spPr>
            <a:xfrm>
              <a:off x="0" y="838209"/>
              <a:ext cx="8382000" cy="3352800"/>
            </a:xfrm>
            <a:custGeom>
              <a:rect b="b" l="l" r="r" t="t"/>
              <a:pathLst>
                <a:path extrusionOk="0" h="120000" w="120000">
                  <a:moveTo>
                    <a:pt x="0" y="50000"/>
                  </a:moveTo>
                  <a:lnTo>
                    <a:pt x="24000" y="0"/>
                  </a:lnTo>
                  <a:lnTo>
                    <a:pt x="24000" y="20000"/>
                  </a:lnTo>
                  <a:lnTo>
                    <a:pt x="60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extrusionOk="0" fill="darkenLess" h="120000" w="12000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extrusionOk="0" fill="none" h="120000" w="120000">
                  <a:moveTo>
                    <a:pt x="0" y="50000"/>
                  </a:moveTo>
                  <a:lnTo>
                    <a:pt x="24000" y="0"/>
                  </a:lnTo>
                  <a:lnTo>
                    <a:pt x="24000" y="20000"/>
                  </a:lnTo>
                  <a:lnTo>
                    <a:pt x="60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rgbClr val="77A3FF"/>
            </a:solidFill>
            <a:ln cap="flat" cmpd="sng" w="9525">
              <a:solidFill>
                <a:srgbClr val="8383E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1"/>
            <p:cNvSpPr/>
            <p:nvPr/>
          </p:nvSpPr>
          <p:spPr>
            <a:xfrm>
              <a:off x="1189478" y="1540766"/>
              <a:ext cx="2766060" cy="1642872"/>
            </a:xfrm>
            <a:prstGeom prst="rect">
              <a:avLst/>
            </a:prstGeom>
            <a:no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51"/>
            <p:cNvSpPr txBox="1"/>
            <p:nvPr/>
          </p:nvSpPr>
          <p:spPr>
            <a:xfrm>
              <a:off x="1189478" y="1540766"/>
              <a:ext cx="2766060" cy="1642872"/>
            </a:xfrm>
            <a:prstGeom prst="rect">
              <a:avLst/>
            </a:prstGeom>
            <a:noFill/>
            <a:ln>
              <a:noFill/>
            </a:ln>
          </p:spPr>
          <p:txBody>
            <a:bodyPr anchorCtr="0" anchor="ctr" bIns="121900" lIns="0" spcFirstLastPara="1" rIns="0" wrap="square" tIns="113775">
              <a:noAutofit/>
            </a:bodyPr>
            <a:lstStyle/>
            <a:p>
              <a:pPr indent="0" lvl="0" marL="0" marR="0" rtl="0" algn="ctr">
                <a:lnSpc>
                  <a:spcPct val="90000"/>
                </a:lnSpc>
                <a:spcBef>
                  <a:spcPts val="0"/>
                </a:spcBef>
                <a:spcAft>
                  <a:spcPts val="0"/>
                </a:spcAft>
                <a:buClr>
                  <a:schemeClr val="lt1"/>
                </a:buClr>
                <a:buSzPts val="3200"/>
                <a:buFont typeface="Arial"/>
                <a:buNone/>
              </a:pPr>
              <a:r>
                <a:rPr lang="en-US" sz="3200">
                  <a:solidFill>
                    <a:schemeClr val="lt1"/>
                  </a:solidFill>
                  <a:latin typeface="Arial"/>
                  <a:ea typeface="Arial"/>
                  <a:cs typeface="Arial"/>
                  <a:sym typeface="Arial"/>
                </a:rPr>
                <a:t>The ability to overcome adversity</a:t>
              </a:r>
              <a:endParaRPr/>
            </a:p>
          </p:txBody>
        </p:sp>
        <p:sp>
          <p:nvSpPr>
            <p:cNvPr id="521" name="Google Shape;521;p51"/>
            <p:cNvSpPr/>
            <p:nvPr/>
          </p:nvSpPr>
          <p:spPr>
            <a:xfrm>
              <a:off x="4190117" y="2057401"/>
              <a:ext cx="3268980" cy="1642872"/>
            </a:xfrm>
            <a:prstGeom prst="rect">
              <a:avLst/>
            </a:prstGeom>
            <a:no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1"/>
            <p:cNvSpPr txBox="1"/>
            <p:nvPr/>
          </p:nvSpPr>
          <p:spPr>
            <a:xfrm>
              <a:off x="4190117" y="2057401"/>
              <a:ext cx="3268980" cy="1642872"/>
            </a:xfrm>
            <a:prstGeom prst="rect">
              <a:avLst/>
            </a:prstGeom>
            <a:noFill/>
            <a:ln>
              <a:noFill/>
            </a:ln>
          </p:spPr>
          <p:txBody>
            <a:bodyPr anchorCtr="0" anchor="ctr" bIns="121900" lIns="0" spcFirstLastPara="1" rIns="0" wrap="square" tIns="113775">
              <a:noAutofit/>
            </a:bodyPr>
            <a:lstStyle/>
            <a:p>
              <a:pPr indent="0" lvl="0" marL="0" marR="0" rtl="0" algn="ctr">
                <a:lnSpc>
                  <a:spcPct val="90000"/>
                </a:lnSpc>
                <a:spcBef>
                  <a:spcPts val="0"/>
                </a:spcBef>
                <a:spcAft>
                  <a:spcPts val="0"/>
                </a:spcAft>
                <a:buClr>
                  <a:schemeClr val="lt1"/>
                </a:buClr>
                <a:buSzPts val="3200"/>
                <a:buFont typeface="Arial"/>
                <a:buNone/>
              </a:pPr>
              <a:r>
                <a:rPr lang="en-US" sz="3200">
                  <a:solidFill>
                    <a:schemeClr val="lt1"/>
                  </a:solidFill>
                  <a:latin typeface="Arial"/>
                  <a:ea typeface="Arial"/>
                  <a:cs typeface="Arial"/>
                  <a:sym typeface="Arial"/>
                </a:rPr>
                <a:t>The capacity to bounce back</a:t>
              </a:r>
              <a:endParaRPr/>
            </a:p>
          </p:txBody>
        </p:sp>
      </p:grpSp>
      <p:sp>
        <p:nvSpPr>
          <p:cNvPr id="523" name="Google Shape;523;p51"/>
          <p:cNvSpPr/>
          <p:nvPr/>
        </p:nvSpPr>
        <p:spPr>
          <a:xfrm>
            <a:off x="2605088" y="762000"/>
            <a:ext cx="3989387" cy="1016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rgbClr val="E5E5E5"/>
                </a:solidFill>
                <a:latin typeface="Arial"/>
                <a:ea typeface="Arial"/>
                <a:cs typeface="Arial"/>
                <a:sym typeface="Arial"/>
              </a:rPr>
              <a:t>Resilience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grpSp>
        <p:nvGrpSpPr>
          <p:cNvPr id="528" name="Google Shape;528;p52"/>
          <p:cNvGrpSpPr/>
          <p:nvPr/>
        </p:nvGrpSpPr>
        <p:grpSpPr>
          <a:xfrm>
            <a:off x="152400" y="2362209"/>
            <a:ext cx="8382000" cy="3352800"/>
            <a:chOff x="0" y="838209"/>
            <a:chExt cx="8382000" cy="3352800"/>
          </a:xfrm>
        </p:grpSpPr>
        <p:sp>
          <p:nvSpPr>
            <p:cNvPr id="529" name="Google Shape;529;p52"/>
            <p:cNvSpPr/>
            <p:nvPr/>
          </p:nvSpPr>
          <p:spPr>
            <a:xfrm>
              <a:off x="0" y="838209"/>
              <a:ext cx="8382000" cy="3352800"/>
            </a:xfrm>
            <a:custGeom>
              <a:rect b="b" l="l" r="r" t="t"/>
              <a:pathLst>
                <a:path extrusionOk="0" h="120000" w="120000">
                  <a:moveTo>
                    <a:pt x="0" y="50000"/>
                  </a:moveTo>
                  <a:lnTo>
                    <a:pt x="24000" y="0"/>
                  </a:lnTo>
                  <a:lnTo>
                    <a:pt x="24000" y="20000"/>
                  </a:lnTo>
                  <a:lnTo>
                    <a:pt x="60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extrusionOk="0" fill="darkenLess" h="120000" w="12000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extrusionOk="0" fill="none" h="120000" w="120000">
                  <a:moveTo>
                    <a:pt x="0" y="50000"/>
                  </a:moveTo>
                  <a:lnTo>
                    <a:pt x="24000" y="0"/>
                  </a:lnTo>
                  <a:lnTo>
                    <a:pt x="24000" y="20000"/>
                  </a:lnTo>
                  <a:lnTo>
                    <a:pt x="60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rgbClr val="77A3FF"/>
            </a:solidFill>
            <a:ln cap="flat" cmpd="sng" w="9525">
              <a:solidFill>
                <a:srgbClr val="8383E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52"/>
            <p:cNvSpPr/>
            <p:nvPr/>
          </p:nvSpPr>
          <p:spPr>
            <a:xfrm>
              <a:off x="1189478" y="1540766"/>
              <a:ext cx="2766060" cy="1642872"/>
            </a:xfrm>
            <a:prstGeom prst="rect">
              <a:avLst/>
            </a:prstGeom>
            <a:no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2"/>
            <p:cNvSpPr txBox="1"/>
            <p:nvPr/>
          </p:nvSpPr>
          <p:spPr>
            <a:xfrm>
              <a:off x="1189478" y="1540766"/>
              <a:ext cx="2766060" cy="1642872"/>
            </a:xfrm>
            <a:prstGeom prst="rect">
              <a:avLst/>
            </a:prstGeom>
            <a:noFill/>
            <a:ln>
              <a:noFill/>
            </a:ln>
          </p:spPr>
          <p:txBody>
            <a:bodyPr anchorCtr="0" anchor="ctr" bIns="121900" lIns="0" spcFirstLastPara="1" rIns="0" wrap="square" tIns="113775">
              <a:noAutofit/>
            </a:bodyPr>
            <a:lstStyle/>
            <a:p>
              <a:pPr indent="0" lvl="0" marL="0" marR="0" rtl="0" algn="ctr">
                <a:lnSpc>
                  <a:spcPct val="90000"/>
                </a:lnSpc>
                <a:spcBef>
                  <a:spcPts val="0"/>
                </a:spcBef>
                <a:spcAft>
                  <a:spcPts val="0"/>
                </a:spcAft>
                <a:buClr>
                  <a:schemeClr val="lt1"/>
                </a:buClr>
                <a:buSzPts val="3200"/>
                <a:buFont typeface="Arial"/>
                <a:buNone/>
              </a:pPr>
              <a:r>
                <a:rPr lang="en-US" sz="3200">
                  <a:solidFill>
                    <a:schemeClr val="lt1"/>
                  </a:solidFill>
                  <a:latin typeface="Arial"/>
                  <a:ea typeface="Arial"/>
                  <a:cs typeface="Arial"/>
                  <a:sym typeface="Arial"/>
                </a:rPr>
                <a:t>To survive difficult times</a:t>
              </a:r>
              <a:endParaRPr/>
            </a:p>
          </p:txBody>
        </p:sp>
        <p:sp>
          <p:nvSpPr>
            <p:cNvPr id="532" name="Google Shape;532;p52"/>
            <p:cNvSpPr/>
            <p:nvPr/>
          </p:nvSpPr>
          <p:spPr>
            <a:xfrm>
              <a:off x="4190117" y="2057401"/>
              <a:ext cx="3268980" cy="1642872"/>
            </a:xfrm>
            <a:prstGeom prst="rect">
              <a:avLst/>
            </a:prstGeom>
            <a:no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2"/>
            <p:cNvSpPr txBox="1"/>
            <p:nvPr/>
          </p:nvSpPr>
          <p:spPr>
            <a:xfrm>
              <a:off x="4190117" y="2057401"/>
              <a:ext cx="3268980" cy="1642872"/>
            </a:xfrm>
            <a:prstGeom prst="rect">
              <a:avLst/>
            </a:prstGeom>
            <a:noFill/>
            <a:ln>
              <a:noFill/>
            </a:ln>
          </p:spPr>
          <p:txBody>
            <a:bodyPr anchorCtr="0" anchor="ctr" bIns="121900" lIns="0" spcFirstLastPara="1" rIns="0" wrap="square" tIns="113775">
              <a:noAutofit/>
            </a:bodyPr>
            <a:lstStyle/>
            <a:p>
              <a:pPr indent="0" lvl="0" marL="0" marR="0" rtl="0" algn="ctr">
                <a:lnSpc>
                  <a:spcPct val="90000"/>
                </a:lnSpc>
                <a:spcBef>
                  <a:spcPts val="0"/>
                </a:spcBef>
                <a:spcAft>
                  <a:spcPts val="0"/>
                </a:spcAft>
                <a:buClr>
                  <a:schemeClr val="lt1"/>
                </a:buClr>
                <a:buSzPts val="3200"/>
                <a:buFont typeface="Arial"/>
                <a:buNone/>
              </a:pPr>
              <a:r>
                <a:rPr lang="en-US" sz="3200">
                  <a:solidFill>
                    <a:schemeClr val="lt1"/>
                  </a:solidFill>
                  <a:latin typeface="Arial"/>
                  <a:ea typeface="Arial"/>
                  <a:cs typeface="Arial"/>
                  <a:sym typeface="Arial"/>
                </a:rPr>
                <a:t>To thrive in the best of times</a:t>
              </a:r>
              <a:endParaRPr/>
            </a:p>
          </p:txBody>
        </p:sp>
      </p:grpSp>
      <p:sp>
        <p:nvSpPr>
          <p:cNvPr id="534" name="Google Shape;534;p52"/>
          <p:cNvSpPr/>
          <p:nvPr/>
        </p:nvSpPr>
        <p:spPr>
          <a:xfrm>
            <a:off x="2605088" y="762000"/>
            <a:ext cx="3989387" cy="1016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rgbClr val="E5E5E5"/>
                </a:solidFill>
                <a:latin typeface="Arial"/>
                <a:ea typeface="Arial"/>
                <a:cs typeface="Arial"/>
                <a:sym typeface="Arial"/>
              </a:rPr>
              <a:t>Resilience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53"/>
          <p:cNvSpPr txBox="1"/>
          <p:nvPr>
            <p:ph type="title"/>
          </p:nvPr>
        </p:nvSpPr>
        <p:spPr>
          <a:xfrm>
            <a:off x="304800" y="304800"/>
            <a:ext cx="8458200" cy="1295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br>
              <a:rPr b="1" lang="en-US">
                <a:latin typeface="Arial Rounded"/>
                <a:ea typeface="Arial Rounded"/>
                <a:cs typeface="Arial Rounded"/>
                <a:sym typeface="Arial Rounded"/>
              </a:rPr>
            </a:br>
            <a:br>
              <a:rPr b="1" lang="en-US">
                <a:latin typeface="Arial Rounded"/>
                <a:ea typeface="Arial Rounded"/>
                <a:cs typeface="Arial Rounded"/>
                <a:sym typeface="Arial Rounded"/>
              </a:rPr>
            </a:br>
            <a:r>
              <a:rPr lang="en-US">
                <a:latin typeface="Arial"/>
                <a:ea typeface="Arial"/>
                <a:cs typeface="Arial"/>
                <a:sym typeface="Arial"/>
              </a:rPr>
              <a:t>Resilience is </a:t>
            </a:r>
            <a:r>
              <a:rPr lang="en-US" sz="3600">
                <a:solidFill>
                  <a:srgbClr val="00B050"/>
                </a:solidFill>
                <a:latin typeface="Arial"/>
                <a:ea typeface="Arial"/>
                <a:cs typeface="Arial"/>
                <a:sym typeface="Arial"/>
              </a:rPr>
              <a:t>(partly) </a:t>
            </a:r>
            <a:r>
              <a:rPr lang="en-US">
                <a:latin typeface="Arial"/>
                <a:ea typeface="Arial"/>
                <a:cs typeface="Arial"/>
                <a:sym typeface="Arial"/>
              </a:rPr>
              <a:t>a Mindset</a:t>
            </a:r>
            <a:br>
              <a:rPr lang="en-US">
                <a:latin typeface="Arial"/>
                <a:ea typeface="Arial"/>
                <a:cs typeface="Arial"/>
                <a:sym typeface="Arial"/>
              </a:rPr>
            </a:br>
            <a:br>
              <a:rPr b="1" lang="en-US">
                <a:latin typeface="Arial Rounded"/>
                <a:ea typeface="Arial Rounded"/>
                <a:cs typeface="Arial Rounded"/>
                <a:sym typeface="Arial Rounded"/>
              </a:rPr>
            </a:br>
            <a:r>
              <a:rPr lang="en-US" sz="2400">
                <a:solidFill>
                  <a:srgbClr val="00B050"/>
                </a:solidFill>
                <a:latin typeface="Arial"/>
                <a:ea typeface="Arial"/>
                <a:cs typeface="Arial"/>
                <a:sym typeface="Arial"/>
              </a:rPr>
              <a:t>(Adrenaline)</a:t>
            </a:r>
            <a:br>
              <a:rPr lang="en-US" sz="2400">
                <a:solidFill>
                  <a:srgbClr val="00B050"/>
                </a:solidFill>
                <a:latin typeface="Arial"/>
                <a:ea typeface="Arial"/>
                <a:cs typeface="Arial"/>
                <a:sym typeface="Arial"/>
              </a:rPr>
            </a:br>
            <a:endParaRPr sz="2400">
              <a:solidFill>
                <a:srgbClr val="00B050"/>
              </a:solidFill>
              <a:latin typeface="Arial"/>
              <a:ea typeface="Arial"/>
              <a:cs typeface="Arial"/>
              <a:sym typeface="Arial"/>
            </a:endParaRPr>
          </a:p>
        </p:txBody>
      </p:sp>
      <p:pic>
        <p:nvPicPr>
          <p:cNvPr id="540" name="Google Shape;540;p53"/>
          <p:cNvPicPr preferRelativeResize="0"/>
          <p:nvPr/>
        </p:nvPicPr>
        <p:blipFill rotWithShape="1">
          <a:blip r:embed="rId3">
            <a:alphaModFix/>
          </a:blip>
          <a:srcRect b="0" l="-17215" r="-17216" t="0"/>
          <a:stretch/>
        </p:blipFill>
        <p:spPr>
          <a:xfrm>
            <a:off x="1676400" y="2790825"/>
            <a:ext cx="5715000" cy="26955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54"/>
          <p:cNvPicPr preferRelativeResize="0"/>
          <p:nvPr/>
        </p:nvPicPr>
        <p:blipFill rotWithShape="1">
          <a:blip r:embed="rId3">
            <a:alphaModFix/>
          </a:blip>
          <a:srcRect b="0" l="0" r="0" t="0"/>
          <a:stretch/>
        </p:blipFill>
        <p:spPr>
          <a:xfrm>
            <a:off x="2743200" y="382588"/>
            <a:ext cx="3657600" cy="2436812"/>
          </a:xfrm>
          <a:prstGeom prst="rect">
            <a:avLst/>
          </a:prstGeom>
          <a:noFill/>
          <a:ln>
            <a:noFill/>
          </a:ln>
        </p:spPr>
      </p:pic>
      <p:sp>
        <p:nvSpPr>
          <p:cNvPr id="546" name="Google Shape;546;p54"/>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547" name="Google Shape;547;p54"/>
          <p:cNvSpPr txBox="1"/>
          <p:nvPr>
            <p:ph idx="1" type="body"/>
          </p:nvPr>
        </p:nvSpPr>
        <p:spPr>
          <a:xfrm>
            <a:off x="228600" y="3581400"/>
            <a:ext cx="8686800" cy="25908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a:solidFill>
                  <a:srgbClr val="00B050"/>
                </a:solidFill>
                <a:latin typeface="Arial"/>
                <a:ea typeface="Arial"/>
                <a:cs typeface="Arial"/>
                <a:sym typeface="Arial"/>
              </a:rPr>
              <a:t>(Cortisol)</a:t>
            </a:r>
            <a:endParaRPr/>
          </a:p>
          <a:p>
            <a:pPr indent="-342900" lvl="0" marL="342900" rtl="0" algn="ctr">
              <a:spcBef>
                <a:spcPts val="560"/>
              </a:spcBef>
              <a:spcAft>
                <a:spcPts val="0"/>
              </a:spcAft>
              <a:buNone/>
            </a:pPr>
            <a:r>
              <a:t/>
            </a:r>
            <a:endParaRPr>
              <a:latin typeface="Arial"/>
              <a:ea typeface="Arial"/>
              <a:cs typeface="Arial"/>
              <a:sym typeface="Arial"/>
            </a:endParaRPr>
          </a:p>
          <a:p>
            <a:pPr indent="-342900" lvl="0" marL="342900" rtl="0" algn="ctr">
              <a:spcBef>
                <a:spcPts val="560"/>
              </a:spcBef>
              <a:spcAft>
                <a:spcPts val="0"/>
              </a:spcAft>
              <a:buNone/>
            </a:pPr>
            <a:r>
              <a:rPr lang="en-US">
                <a:latin typeface="Arial"/>
                <a:ea typeface="Arial"/>
                <a:cs typeface="Arial"/>
                <a:sym typeface="Arial"/>
              </a:rPr>
              <a:t>Where’s the tiger now? </a:t>
            </a:r>
            <a:endParaRPr/>
          </a:p>
          <a:p>
            <a:pPr indent="-342900" lvl="0" marL="342900" rtl="0" algn="ctr">
              <a:spcBef>
                <a:spcPts val="560"/>
              </a:spcBef>
              <a:spcAft>
                <a:spcPts val="0"/>
              </a:spcAft>
              <a:buNone/>
            </a:pPr>
            <a:r>
              <a:t/>
            </a:r>
            <a:endParaRPr>
              <a:latin typeface="Arial"/>
              <a:ea typeface="Arial"/>
              <a:cs typeface="Arial"/>
              <a:sym typeface="Arial"/>
            </a:endParaRPr>
          </a:p>
          <a:p>
            <a:pPr indent="-342900" lvl="0" marL="342900" rtl="0" algn="ctr">
              <a:spcBef>
                <a:spcPts val="560"/>
              </a:spcBef>
              <a:spcAft>
                <a:spcPts val="0"/>
              </a:spcAft>
              <a:buNone/>
            </a:pPr>
            <a:r>
              <a:rPr lang="en-US">
                <a:latin typeface="Arial"/>
                <a:ea typeface="Arial"/>
                <a:cs typeface="Arial"/>
                <a:sym typeface="Arial"/>
              </a:rPr>
              <a:t>Uncertainty may be the greatest challenge to our sense of security</a:t>
            </a:r>
            <a:endParaRPr/>
          </a:p>
          <a:p>
            <a:pPr indent="-342900" lvl="0" marL="342900" rtl="0" algn="ctr">
              <a:spcBef>
                <a:spcPts val="560"/>
              </a:spcBef>
              <a:spcAft>
                <a:spcPts val="0"/>
              </a:spcAft>
              <a:buNone/>
            </a:pPr>
            <a:r>
              <a:t/>
            </a:r>
            <a:endParaRPr>
              <a:latin typeface="Arial"/>
              <a:ea typeface="Arial"/>
              <a:cs typeface="Arial"/>
              <a:sym typeface="Arial"/>
            </a:endParaRPr>
          </a:p>
          <a:p>
            <a:pPr indent="-342900" lvl="0" marL="342900" rtl="0" algn="ctr">
              <a:spcBef>
                <a:spcPts val="560"/>
              </a:spcBef>
              <a:spcAft>
                <a:spcPts val="0"/>
              </a:spcAft>
              <a:buNone/>
            </a:pPr>
            <a:r>
              <a:t/>
            </a:r>
            <a:endParaRPr>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55"/>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latin typeface="Arial"/>
                <a:ea typeface="Arial"/>
                <a:cs typeface="Arial"/>
                <a:sym typeface="Arial"/>
              </a:rPr>
              <a:t>The Bottom Line</a:t>
            </a:r>
            <a:endParaRPr/>
          </a:p>
        </p:txBody>
      </p:sp>
      <p:sp>
        <p:nvSpPr>
          <p:cNvPr id="553" name="Google Shape;553;p55"/>
          <p:cNvSpPr txBox="1"/>
          <p:nvPr>
            <p:ph idx="1" type="body"/>
          </p:nvPr>
        </p:nvSpPr>
        <p:spPr>
          <a:xfrm>
            <a:off x="228600" y="3429000"/>
            <a:ext cx="8686800" cy="32766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None/>
            </a:pPr>
            <a:r>
              <a:rPr b="1" lang="en-US" sz="2400">
                <a:latin typeface="Arial"/>
                <a:ea typeface="Arial"/>
                <a:cs typeface="Arial"/>
                <a:sym typeface="Arial"/>
              </a:rPr>
              <a:t>Young People will be more resilient if the important adults in their lives believe in them unconditionally </a:t>
            </a:r>
            <a:r>
              <a:rPr b="1" lang="en-US" sz="2400" u="sng">
                <a:latin typeface="Arial"/>
                <a:ea typeface="Arial"/>
                <a:cs typeface="Arial"/>
                <a:sym typeface="Arial"/>
              </a:rPr>
              <a:t>and hold them to high expectations</a:t>
            </a:r>
            <a:endParaRPr/>
          </a:p>
          <a:p>
            <a:pPr indent="-190500" lvl="0" marL="342900" rtl="0" algn="l">
              <a:spcBef>
                <a:spcPts val="480"/>
              </a:spcBef>
              <a:spcAft>
                <a:spcPts val="0"/>
              </a:spcAft>
              <a:buClr>
                <a:schemeClr val="lt1"/>
              </a:buClr>
              <a:buSzPts val="2400"/>
              <a:buFont typeface="Times New Roman"/>
              <a:buNone/>
            </a:pPr>
            <a:r>
              <a:t/>
            </a:r>
            <a:endParaRPr b="1" sz="2400" u="sng">
              <a:latin typeface="Arial Rounded"/>
              <a:ea typeface="Arial Rounded"/>
              <a:cs typeface="Arial Rounded"/>
              <a:sym typeface="Arial Rounde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6"/>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latin typeface="Arial"/>
                <a:ea typeface="Arial"/>
                <a:cs typeface="Arial"/>
                <a:sym typeface="Arial"/>
              </a:rPr>
              <a:t>Resilience</a:t>
            </a:r>
            <a:endParaRPr/>
          </a:p>
        </p:txBody>
      </p:sp>
      <p:sp>
        <p:nvSpPr>
          <p:cNvPr id="559" name="Google Shape;559;p56"/>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sz="3600">
                <a:latin typeface="Arial"/>
                <a:ea typeface="Arial"/>
                <a:cs typeface="Arial"/>
                <a:sym typeface="Arial"/>
              </a:rPr>
              <a:t>is </a:t>
            </a:r>
            <a:endParaRPr/>
          </a:p>
          <a:p>
            <a:pPr indent="-342900" lvl="0" marL="342900" rtl="0" algn="ctr">
              <a:spcBef>
                <a:spcPts val="720"/>
              </a:spcBef>
              <a:spcAft>
                <a:spcPts val="0"/>
              </a:spcAft>
              <a:buNone/>
            </a:pPr>
            <a:r>
              <a:t/>
            </a:r>
            <a:endParaRPr sz="3600">
              <a:latin typeface="Arial"/>
              <a:ea typeface="Arial"/>
              <a:cs typeface="Arial"/>
              <a:sym typeface="Arial"/>
            </a:endParaRPr>
          </a:p>
          <a:p>
            <a:pPr indent="-342900" lvl="0" marL="342900" rtl="0" algn="ctr">
              <a:spcBef>
                <a:spcPts val="720"/>
              </a:spcBef>
              <a:spcAft>
                <a:spcPts val="0"/>
              </a:spcAft>
              <a:buNone/>
            </a:pPr>
            <a:r>
              <a:rPr lang="en-US" sz="3600">
                <a:latin typeface="Arial"/>
                <a:ea typeface="Arial"/>
                <a:cs typeface="Arial"/>
                <a:sym typeface="Arial"/>
              </a:rPr>
              <a:t>NOT</a:t>
            </a:r>
            <a:endParaRPr/>
          </a:p>
          <a:p>
            <a:pPr indent="-342900" lvl="0" marL="342900" rtl="0" algn="ctr">
              <a:spcBef>
                <a:spcPts val="720"/>
              </a:spcBef>
              <a:spcAft>
                <a:spcPts val="0"/>
              </a:spcAft>
              <a:buNone/>
            </a:pPr>
            <a:r>
              <a:t/>
            </a:r>
            <a:endParaRPr sz="3600">
              <a:latin typeface="Arial"/>
              <a:ea typeface="Arial"/>
              <a:cs typeface="Arial"/>
              <a:sym typeface="Arial"/>
            </a:endParaRPr>
          </a:p>
          <a:p>
            <a:pPr indent="-342900" lvl="0" marL="342900" rtl="0" algn="ctr">
              <a:spcBef>
                <a:spcPts val="720"/>
              </a:spcBef>
              <a:spcAft>
                <a:spcPts val="0"/>
              </a:spcAft>
              <a:buNone/>
            </a:pPr>
            <a:r>
              <a:rPr lang="en-US" sz="3600">
                <a:latin typeface="Arial"/>
                <a:ea typeface="Arial"/>
                <a:cs typeface="Arial"/>
                <a:sym typeface="Arial"/>
              </a:rPr>
              <a:t>Invulnerability</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7"/>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latin typeface="Arial"/>
                <a:ea typeface="Arial"/>
                <a:cs typeface="Arial"/>
                <a:sym typeface="Arial"/>
              </a:rPr>
              <a:t>Resilience</a:t>
            </a:r>
            <a:endParaRPr/>
          </a:p>
        </p:txBody>
      </p:sp>
      <p:sp>
        <p:nvSpPr>
          <p:cNvPr id="565" name="Google Shape;565;p57"/>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sz="3600">
                <a:latin typeface="Arial"/>
                <a:ea typeface="Arial"/>
                <a:cs typeface="Arial"/>
                <a:sym typeface="Arial"/>
              </a:rPr>
              <a:t>can</a:t>
            </a:r>
            <a:endParaRPr/>
          </a:p>
          <a:p>
            <a:pPr indent="-342900" lvl="0" marL="342900" rtl="0" algn="ctr">
              <a:spcBef>
                <a:spcPts val="720"/>
              </a:spcBef>
              <a:spcAft>
                <a:spcPts val="0"/>
              </a:spcAft>
              <a:buNone/>
            </a:pPr>
            <a:r>
              <a:t/>
            </a:r>
            <a:endParaRPr sz="3600">
              <a:latin typeface="Arial"/>
              <a:ea typeface="Arial"/>
              <a:cs typeface="Arial"/>
              <a:sym typeface="Arial"/>
            </a:endParaRPr>
          </a:p>
          <a:p>
            <a:pPr indent="-342900" lvl="0" marL="342900" rtl="0" algn="ctr">
              <a:spcBef>
                <a:spcPts val="720"/>
              </a:spcBef>
              <a:spcAft>
                <a:spcPts val="0"/>
              </a:spcAft>
              <a:buNone/>
            </a:pPr>
            <a:r>
              <a:rPr lang="en-US" sz="3600">
                <a:latin typeface="Arial"/>
                <a:ea typeface="Arial"/>
                <a:cs typeface="Arial"/>
                <a:sym typeface="Arial"/>
              </a:rPr>
              <a:t>be</a:t>
            </a:r>
            <a:endParaRPr/>
          </a:p>
          <a:p>
            <a:pPr indent="-342900" lvl="0" marL="342900" rtl="0" algn="ctr">
              <a:spcBef>
                <a:spcPts val="720"/>
              </a:spcBef>
              <a:spcAft>
                <a:spcPts val="0"/>
              </a:spcAft>
              <a:buNone/>
            </a:pPr>
            <a:r>
              <a:t/>
            </a:r>
            <a:endParaRPr sz="3600">
              <a:latin typeface="Arial"/>
              <a:ea typeface="Arial"/>
              <a:cs typeface="Arial"/>
              <a:sym typeface="Arial"/>
            </a:endParaRPr>
          </a:p>
          <a:p>
            <a:pPr indent="-342900" lvl="0" marL="342900" rtl="0" algn="ctr">
              <a:spcBef>
                <a:spcPts val="720"/>
              </a:spcBef>
              <a:spcAft>
                <a:spcPts val="0"/>
              </a:spcAft>
              <a:buNone/>
            </a:pPr>
            <a:r>
              <a:rPr lang="en-US" sz="3600">
                <a:solidFill>
                  <a:srgbClr val="FFFFCC"/>
                </a:solidFill>
                <a:latin typeface="Arial"/>
                <a:ea typeface="Arial"/>
                <a:cs typeface="Arial"/>
                <a:sym typeface="Arial"/>
              </a:rPr>
              <a:t>Exhausting</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58"/>
          <p:cNvSpPr txBox="1"/>
          <p:nvPr>
            <p:ph type="title"/>
          </p:nvPr>
        </p:nvSpPr>
        <p:spPr>
          <a:xfrm>
            <a:off x="457200" y="4572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200">
                <a:solidFill>
                  <a:schemeClr val="lt1"/>
                </a:solidFill>
                <a:latin typeface="Arial"/>
                <a:ea typeface="Arial"/>
                <a:cs typeface="Arial"/>
                <a:sym typeface="Arial"/>
              </a:rPr>
              <a:t>When Resilience Reaches Its Limits</a:t>
            </a:r>
            <a:endParaRPr/>
          </a:p>
        </p:txBody>
      </p:sp>
      <p:grpSp>
        <p:nvGrpSpPr>
          <p:cNvPr id="571" name="Google Shape;571;p58"/>
          <p:cNvGrpSpPr/>
          <p:nvPr/>
        </p:nvGrpSpPr>
        <p:grpSpPr>
          <a:xfrm>
            <a:off x="517621" y="1597546"/>
            <a:ext cx="11748268" cy="6093694"/>
            <a:chOff x="60421" y="-2654"/>
            <a:chExt cx="11748268" cy="6093694"/>
          </a:xfrm>
        </p:grpSpPr>
        <p:sp>
          <p:nvSpPr>
            <p:cNvPr id="572" name="Google Shape;572;p58"/>
            <p:cNvSpPr/>
            <p:nvPr/>
          </p:nvSpPr>
          <p:spPr>
            <a:xfrm>
              <a:off x="381002" y="-2654"/>
              <a:ext cx="11427687" cy="6093694"/>
            </a:xfrm>
            <a:prstGeom prst="blockArc">
              <a:avLst>
                <a:gd fmla="val 18900000" name="adj1"/>
                <a:gd fmla="val 2700000" name="adj2"/>
                <a:gd fmla="val 354" name="adj3"/>
              </a:avLst>
            </a:prstGeom>
            <a:solidFill>
              <a:srgbClr val="6B72B1"/>
            </a:solidFill>
            <a:ln cap="flat" cmpd="sng" w="25400">
              <a:solidFill>
                <a:srgbClr val="00A1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58"/>
            <p:cNvSpPr/>
            <p:nvPr/>
          </p:nvSpPr>
          <p:spPr>
            <a:xfrm>
              <a:off x="317496" y="205750"/>
              <a:ext cx="7851682" cy="411319"/>
            </a:xfrm>
            <a:prstGeom prst="rect">
              <a:avLst/>
            </a:prstGeom>
            <a:solidFill>
              <a:srgbClr val="E5E5E5"/>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58"/>
            <p:cNvSpPr txBox="1"/>
            <p:nvPr/>
          </p:nvSpPr>
          <p:spPr>
            <a:xfrm>
              <a:off x="317496" y="205750"/>
              <a:ext cx="7851682" cy="411319"/>
            </a:xfrm>
            <a:prstGeom prst="rect">
              <a:avLst/>
            </a:prstGeom>
            <a:noFill/>
            <a:ln>
              <a:noFill/>
            </a:ln>
          </p:spPr>
          <p:txBody>
            <a:bodyPr anchorCtr="0" anchor="ctr" bIns="55875" lIns="326475" spcFirstLastPara="1" rIns="55875" wrap="square" tIns="55875">
              <a:noAutofit/>
            </a:bodyPr>
            <a:lstStyle/>
            <a:p>
              <a:pPr indent="0" lvl="0" marL="0" marR="0" rtl="0" algn="l">
                <a:lnSpc>
                  <a:spcPct val="90000"/>
                </a:lnSpc>
                <a:spcBef>
                  <a:spcPts val="0"/>
                </a:spcBef>
                <a:spcAft>
                  <a:spcPts val="0"/>
                </a:spcAft>
                <a:buClr>
                  <a:srgbClr val="404040"/>
                </a:buClr>
                <a:buSzPts val="2200"/>
                <a:buFont typeface="Arial"/>
                <a:buNone/>
              </a:pPr>
              <a:r>
                <a:rPr lang="en-US" sz="2200">
                  <a:solidFill>
                    <a:srgbClr val="404040"/>
                  </a:solidFill>
                  <a:latin typeface="Arial"/>
                  <a:ea typeface="Arial"/>
                  <a:cs typeface="Arial"/>
                  <a:sym typeface="Arial"/>
                </a:rPr>
                <a:t>Physical symptoms</a:t>
              </a:r>
              <a:endParaRPr/>
            </a:p>
          </p:txBody>
        </p:sp>
        <p:sp>
          <p:nvSpPr>
            <p:cNvPr id="575" name="Google Shape;575;p58"/>
            <p:cNvSpPr/>
            <p:nvPr/>
          </p:nvSpPr>
          <p:spPr>
            <a:xfrm>
              <a:off x="60421" y="154335"/>
              <a:ext cx="514149" cy="514149"/>
            </a:xfrm>
            <a:prstGeom prst="ellipse">
              <a:avLst/>
            </a:prstGeom>
            <a:solidFill>
              <a:srgbClr val="6B72B1"/>
            </a:solidFill>
            <a:ln cap="flat" cmpd="sng" w="9525">
              <a:solidFill>
                <a:srgbClr val="41477C"/>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58"/>
            <p:cNvSpPr/>
            <p:nvPr/>
          </p:nvSpPr>
          <p:spPr>
            <a:xfrm>
              <a:off x="689983" y="823091"/>
              <a:ext cx="7479195" cy="411319"/>
            </a:xfrm>
            <a:prstGeom prst="rect">
              <a:avLst/>
            </a:prstGeom>
            <a:solidFill>
              <a:srgbClr val="E5E5E5"/>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58"/>
            <p:cNvSpPr txBox="1"/>
            <p:nvPr/>
          </p:nvSpPr>
          <p:spPr>
            <a:xfrm>
              <a:off x="689983" y="823091"/>
              <a:ext cx="7479195" cy="411319"/>
            </a:xfrm>
            <a:prstGeom prst="rect">
              <a:avLst/>
            </a:prstGeom>
            <a:noFill/>
            <a:ln>
              <a:noFill/>
            </a:ln>
          </p:spPr>
          <p:txBody>
            <a:bodyPr anchorCtr="0" anchor="ctr" bIns="55875" lIns="326475" spcFirstLastPara="1" rIns="55875" wrap="square" tIns="55875">
              <a:noAutofit/>
            </a:bodyPr>
            <a:lstStyle/>
            <a:p>
              <a:pPr indent="0" lvl="0" marL="0" marR="0" rtl="0" algn="l">
                <a:lnSpc>
                  <a:spcPct val="90000"/>
                </a:lnSpc>
                <a:spcBef>
                  <a:spcPts val="0"/>
                </a:spcBef>
                <a:spcAft>
                  <a:spcPts val="0"/>
                </a:spcAft>
                <a:buClr>
                  <a:srgbClr val="404040"/>
                </a:buClr>
                <a:buSzPts val="2200"/>
                <a:buFont typeface="Arial"/>
                <a:buNone/>
              </a:pPr>
              <a:r>
                <a:rPr lang="en-US" sz="2200">
                  <a:solidFill>
                    <a:srgbClr val="404040"/>
                  </a:solidFill>
                  <a:latin typeface="Arial"/>
                  <a:ea typeface="Arial"/>
                  <a:cs typeface="Arial"/>
                  <a:sym typeface="Arial"/>
                </a:rPr>
                <a:t>Fatigue</a:t>
              </a:r>
              <a:endParaRPr/>
            </a:p>
          </p:txBody>
        </p:sp>
        <p:sp>
          <p:nvSpPr>
            <p:cNvPr id="578" name="Google Shape;578;p58"/>
            <p:cNvSpPr/>
            <p:nvPr/>
          </p:nvSpPr>
          <p:spPr>
            <a:xfrm>
              <a:off x="432908" y="771676"/>
              <a:ext cx="514149" cy="514149"/>
            </a:xfrm>
            <a:prstGeom prst="ellipse">
              <a:avLst/>
            </a:prstGeom>
            <a:solidFill>
              <a:srgbClr val="6B72B1"/>
            </a:solidFill>
            <a:ln cap="flat" cmpd="sng" w="9525">
              <a:solidFill>
                <a:srgbClr val="41477C"/>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58"/>
            <p:cNvSpPr/>
            <p:nvPr/>
          </p:nvSpPr>
          <p:spPr>
            <a:xfrm>
              <a:off x="894103" y="1439980"/>
              <a:ext cx="7275074" cy="411319"/>
            </a:xfrm>
            <a:prstGeom prst="rect">
              <a:avLst/>
            </a:prstGeom>
            <a:solidFill>
              <a:srgbClr val="E5E5E5"/>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58"/>
            <p:cNvSpPr txBox="1"/>
            <p:nvPr/>
          </p:nvSpPr>
          <p:spPr>
            <a:xfrm>
              <a:off x="894103" y="1439980"/>
              <a:ext cx="7275074" cy="411319"/>
            </a:xfrm>
            <a:prstGeom prst="rect">
              <a:avLst/>
            </a:prstGeom>
            <a:noFill/>
            <a:ln>
              <a:noFill/>
            </a:ln>
          </p:spPr>
          <p:txBody>
            <a:bodyPr anchorCtr="0" anchor="ctr" bIns="60950" lIns="326475" spcFirstLastPara="1" rIns="60950" wrap="square" tIns="60950">
              <a:noAutofit/>
            </a:bodyPr>
            <a:lstStyle/>
            <a:p>
              <a:pPr indent="0" lvl="0" marL="0" marR="0" rtl="0" algn="l">
                <a:lnSpc>
                  <a:spcPct val="90000"/>
                </a:lnSpc>
                <a:spcBef>
                  <a:spcPts val="0"/>
                </a:spcBef>
                <a:spcAft>
                  <a:spcPts val="0"/>
                </a:spcAft>
                <a:buClr>
                  <a:srgbClr val="404040"/>
                </a:buClr>
                <a:buSzPts val="2400"/>
                <a:buFont typeface="Arial"/>
                <a:buNone/>
              </a:pPr>
              <a:r>
                <a:rPr lang="en-US" sz="2400">
                  <a:solidFill>
                    <a:srgbClr val="404040"/>
                  </a:solidFill>
                  <a:latin typeface="Arial"/>
                  <a:ea typeface="Arial"/>
                  <a:cs typeface="Arial"/>
                  <a:sym typeface="Arial"/>
                </a:rPr>
                <a:t>Disinterest</a:t>
              </a:r>
              <a:endParaRPr/>
            </a:p>
          </p:txBody>
        </p:sp>
        <p:sp>
          <p:nvSpPr>
            <p:cNvPr id="581" name="Google Shape;581;p58"/>
            <p:cNvSpPr/>
            <p:nvPr/>
          </p:nvSpPr>
          <p:spPr>
            <a:xfrm>
              <a:off x="637029" y="1388565"/>
              <a:ext cx="514149" cy="514149"/>
            </a:xfrm>
            <a:prstGeom prst="ellipse">
              <a:avLst/>
            </a:prstGeom>
            <a:solidFill>
              <a:srgbClr val="6B72B1"/>
            </a:solidFill>
            <a:ln cap="flat" cmpd="sng" w="9525">
              <a:solidFill>
                <a:srgbClr val="41477C"/>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58"/>
            <p:cNvSpPr/>
            <p:nvPr/>
          </p:nvSpPr>
          <p:spPr>
            <a:xfrm>
              <a:off x="945795" y="2057321"/>
              <a:ext cx="7209900" cy="411319"/>
            </a:xfrm>
            <a:prstGeom prst="rect">
              <a:avLst/>
            </a:prstGeom>
            <a:solidFill>
              <a:srgbClr val="E5E5E5"/>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8"/>
            <p:cNvSpPr txBox="1"/>
            <p:nvPr/>
          </p:nvSpPr>
          <p:spPr>
            <a:xfrm>
              <a:off x="945795" y="2057321"/>
              <a:ext cx="7209900" cy="411319"/>
            </a:xfrm>
            <a:prstGeom prst="rect">
              <a:avLst/>
            </a:prstGeom>
            <a:noFill/>
            <a:ln>
              <a:noFill/>
            </a:ln>
          </p:spPr>
          <p:txBody>
            <a:bodyPr anchorCtr="0" anchor="ctr" bIns="55875" lIns="326475" spcFirstLastPara="1" rIns="55875" wrap="square" tIns="55875">
              <a:noAutofit/>
            </a:bodyPr>
            <a:lstStyle/>
            <a:p>
              <a:pPr indent="0" lvl="0" marL="0" marR="0" rtl="0" algn="l">
                <a:lnSpc>
                  <a:spcPct val="90000"/>
                </a:lnSpc>
                <a:spcBef>
                  <a:spcPts val="0"/>
                </a:spcBef>
                <a:spcAft>
                  <a:spcPts val="0"/>
                </a:spcAft>
                <a:buClr>
                  <a:srgbClr val="404040"/>
                </a:buClr>
                <a:buSzPts val="2200"/>
                <a:buFont typeface="Arial"/>
                <a:buNone/>
              </a:pPr>
              <a:r>
                <a:rPr lang="en-US" sz="2200">
                  <a:solidFill>
                    <a:srgbClr val="404040"/>
                  </a:solidFill>
                  <a:latin typeface="Arial"/>
                  <a:ea typeface="Arial"/>
                  <a:cs typeface="Arial"/>
                  <a:sym typeface="Arial"/>
                </a:rPr>
                <a:t>Dropping grades</a:t>
              </a:r>
              <a:endParaRPr/>
            </a:p>
          </p:txBody>
        </p:sp>
        <p:sp>
          <p:nvSpPr>
            <p:cNvPr id="584" name="Google Shape;584;p58"/>
            <p:cNvSpPr/>
            <p:nvPr/>
          </p:nvSpPr>
          <p:spPr>
            <a:xfrm>
              <a:off x="702203" y="2005906"/>
              <a:ext cx="514149" cy="514149"/>
            </a:xfrm>
            <a:prstGeom prst="ellipse">
              <a:avLst/>
            </a:prstGeom>
            <a:solidFill>
              <a:srgbClr val="6B72B1"/>
            </a:solidFill>
            <a:ln cap="flat" cmpd="sng" w="9525">
              <a:solidFill>
                <a:srgbClr val="41477C"/>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58"/>
            <p:cNvSpPr/>
            <p:nvPr/>
          </p:nvSpPr>
          <p:spPr>
            <a:xfrm>
              <a:off x="894103" y="2674663"/>
              <a:ext cx="7275074" cy="411319"/>
            </a:xfrm>
            <a:prstGeom prst="rect">
              <a:avLst/>
            </a:prstGeom>
            <a:solidFill>
              <a:srgbClr val="E5E5E5"/>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58"/>
            <p:cNvSpPr txBox="1"/>
            <p:nvPr/>
          </p:nvSpPr>
          <p:spPr>
            <a:xfrm>
              <a:off x="894103" y="2674663"/>
              <a:ext cx="7275074" cy="411319"/>
            </a:xfrm>
            <a:prstGeom prst="rect">
              <a:avLst/>
            </a:prstGeom>
            <a:noFill/>
            <a:ln>
              <a:noFill/>
            </a:ln>
          </p:spPr>
          <p:txBody>
            <a:bodyPr anchorCtr="0" anchor="ctr" bIns="55875" lIns="326475" spcFirstLastPara="1" rIns="55875" wrap="square" tIns="55875">
              <a:noAutofit/>
            </a:bodyPr>
            <a:lstStyle/>
            <a:p>
              <a:pPr indent="0" lvl="0" marL="0" marR="0" rtl="0" algn="l">
                <a:lnSpc>
                  <a:spcPct val="90000"/>
                </a:lnSpc>
                <a:spcBef>
                  <a:spcPts val="0"/>
                </a:spcBef>
                <a:spcAft>
                  <a:spcPts val="0"/>
                </a:spcAft>
                <a:buClr>
                  <a:srgbClr val="404040"/>
                </a:buClr>
                <a:buSzPts val="2200"/>
                <a:buFont typeface="Arial"/>
                <a:buNone/>
              </a:pPr>
              <a:r>
                <a:rPr lang="en-US" sz="2200">
                  <a:solidFill>
                    <a:srgbClr val="404040"/>
                  </a:solidFill>
                  <a:latin typeface="Arial"/>
                  <a:ea typeface="Arial"/>
                  <a:cs typeface="Arial"/>
                  <a:sym typeface="Arial"/>
                </a:rPr>
                <a:t>Sad mood</a:t>
              </a:r>
              <a:endParaRPr/>
            </a:p>
          </p:txBody>
        </p:sp>
        <p:sp>
          <p:nvSpPr>
            <p:cNvPr id="587" name="Google Shape;587;p58"/>
            <p:cNvSpPr/>
            <p:nvPr/>
          </p:nvSpPr>
          <p:spPr>
            <a:xfrm>
              <a:off x="637029" y="2623248"/>
              <a:ext cx="514149" cy="514149"/>
            </a:xfrm>
            <a:prstGeom prst="ellipse">
              <a:avLst/>
            </a:prstGeom>
            <a:solidFill>
              <a:srgbClr val="6B72B1"/>
            </a:solidFill>
            <a:ln cap="flat" cmpd="sng" w="9525">
              <a:solidFill>
                <a:srgbClr val="41477C"/>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58"/>
            <p:cNvSpPr/>
            <p:nvPr/>
          </p:nvSpPr>
          <p:spPr>
            <a:xfrm>
              <a:off x="689983" y="3291551"/>
              <a:ext cx="7479195" cy="411319"/>
            </a:xfrm>
            <a:prstGeom prst="rect">
              <a:avLst/>
            </a:prstGeom>
            <a:solidFill>
              <a:srgbClr val="E5E5E5"/>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58"/>
            <p:cNvSpPr txBox="1"/>
            <p:nvPr/>
          </p:nvSpPr>
          <p:spPr>
            <a:xfrm>
              <a:off x="689983" y="3291551"/>
              <a:ext cx="7479195" cy="411319"/>
            </a:xfrm>
            <a:prstGeom prst="rect">
              <a:avLst/>
            </a:prstGeom>
            <a:noFill/>
            <a:ln>
              <a:noFill/>
            </a:ln>
          </p:spPr>
          <p:txBody>
            <a:bodyPr anchorCtr="0" anchor="ctr" bIns="71100" lIns="326475" spcFirstLastPara="1" rIns="71100" wrap="square" tIns="71100">
              <a:noAutofit/>
            </a:bodyPr>
            <a:lstStyle/>
            <a:p>
              <a:pPr indent="0" lvl="0" marL="0" marR="0" rtl="0" algn="l">
                <a:lnSpc>
                  <a:spcPct val="90000"/>
                </a:lnSpc>
                <a:spcBef>
                  <a:spcPts val="0"/>
                </a:spcBef>
                <a:spcAft>
                  <a:spcPts val="0"/>
                </a:spcAft>
                <a:buClr>
                  <a:srgbClr val="FF0000"/>
                </a:buClr>
                <a:buSzPts val="2800"/>
                <a:buFont typeface="Arial"/>
                <a:buNone/>
              </a:pPr>
              <a:r>
                <a:rPr lang="en-US" sz="2800">
                  <a:solidFill>
                    <a:srgbClr val="FF0000"/>
                  </a:solidFill>
                  <a:latin typeface="Arial"/>
                  <a:ea typeface="Arial"/>
                  <a:cs typeface="Arial"/>
                  <a:sym typeface="Arial"/>
                </a:rPr>
                <a:t>Irritability/anger</a:t>
              </a:r>
              <a:endParaRPr/>
            </a:p>
          </p:txBody>
        </p:sp>
        <p:sp>
          <p:nvSpPr>
            <p:cNvPr id="590" name="Google Shape;590;p58"/>
            <p:cNvSpPr/>
            <p:nvPr/>
          </p:nvSpPr>
          <p:spPr>
            <a:xfrm>
              <a:off x="432908" y="3240136"/>
              <a:ext cx="514149" cy="514149"/>
            </a:xfrm>
            <a:prstGeom prst="ellipse">
              <a:avLst/>
            </a:prstGeom>
            <a:solidFill>
              <a:srgbClr val="6B72B1"/>
            </a:solidFill>
            <a:ln cap="flat" cmpd="sng" w="9525">
              <a:solidFill>
                <a:srgbClr val="41477C"/>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8"/>
            <p:cNvSpPr/>
            <p:nvPr/>
          </p:nvSpPr>
          <p:spPr>
            <a:xfrm>
              <a:off x="317496" y="3908893"/>
              <a:ext cx="7851682" cy="411319"/>
            </a:xfrm>
            <a:prstGeom prst="rect">
              <a:avLst/>
            </a:prstGeom>
            <a:solidFill>
              <a:srgbClr val="E5E5E5"/>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8"/>
            <p:cNvSpPr txBox="1"/>
            <p:nvPr/>
          </p:nvSpPr>
          <p:spPr>
            <a:xfrm>
              <a:off x="317496" y="3908893"/>
              <a:ext cx="7851682" cy="411319"/>
            </a:xfrm>
            <a:prstGeom prst="rect">
              <a:avLst/>
            </a:prstGeom>
            <a:noFill/>
            <a:ln>
              <a:noFill/>
            </a:ln>
          </p:spPr>
          <p:txBody>
            <a:bodyPr anchorCtr="0" anchor="ctr" bIns="55875" lIns="326475" spcFirstLastPara="1" rIns="55875" wrap="square" tIns="55875">
              <a:noAutofit/>
            </a:bodyPr>
            <a:lstStyle/>
            <a:p>
              <a:pPr indent="0" lvl="0" marL="0" marR="0" rtl="0" algn="l">
                <a:lnSpc>
                  <a:spcPct val="90000"/>
                </a:lnSpc>
                <a:spcBef>
                  <a:spcPts val="0"/>
                </a:spcBef>
                <a:spcAft>
                  <a:spcPts val="0"/>
                </a:spcAft>
                <a:buClr>
                  <a:srgbClr val="404040"/>
                </a:buClr>
                <a:buSzPts val="2200"/>
                <a:buFont typeface="Arial"/>
                <a:buNone/>
              </a:pPr>
              <a:r>
                <a:rPr lang="en-US" sz="2200">
                  <a:solidFill>
                    <a:srgbClr val="404040"/>
                  </a:solidFill>
                  <a:latin typeface="Arial"/>
                  <a:ea typeface="Arial"/>
                  <a:cs typeface="Arial"/>
                  <a:sym typeface="Arial"/>
                </a:rPr>
                <a:t>Substance use</a:t>
              </a:r>
              <a:endParaRPr/>
            </a:p>
          </p:txBody>
        </p:sp>
        <p:sp>
          <p:nvSpPr>
            <p:cNvPr id="593" name="Google Shape;593;p58"/>
            <p:cNvSpPr/>
            <p:nvPr/>
          </p:nvSpPr>
          <p:spPr>
            <a:xfrm>
              <a:off x="60421" y="3857478"/>
              <a:ext cx="514149" cy="514149"/>
            </a:xfrm>
            <a:prstGeom prst="ellipse">
              <a:avLst/>
            </a:prstGeom>
            <a:solidFill>
              <a:srgbClr val="6B72B1"/>
            </a:solidFill>
            <a:ln cap="flat" cmpd="sng" w="9525">
              <a:solidFill>
                <a:srgbClr val="41477C"/>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descr="A person kissing another person's cheek&#10;&#10;Description automatically generated with medium confidence" id="598" name="Google Shape;598;p59"/>
          <p:cNvPicPr preferRelativeResize="0"/>
          <p:nvPr/>
        </p:nvPicPr>
        <p:blipFill rotWithShape="1">
          <a:blip r:embed="rId3">
            <a:alphaModFix/>
          </a:blip>
          <a:srcRect b="0" l="0" r="0" t="0"/>
          <a:stretch/>
        </p:blipFill>
        <p:spPr>
          <a:xfrm>
            <a:off x="411163" y="2667000"/>
            <a:ext cx="4035425" cy="4038600"/>
          </a:xfrm>
          <a:prstGeom prst="rect">
            <a:avLst/>
          </a:prstGeom>
          <a:noFill/>
          <a:ln>
            <a:noFill/>
          </a:ln>
        </p:spPr>
      </p:pic>
      <p:pic>
        <p:nvPicPr>
          <p:cNvPr id="599" name="Google Shape;599;p59"/>
          <p:cNvPicPr preferRelativeResize="0"/>
          <p:nvPr/>
        </p:nvPicPr>
        <p:blipFill rotWithShape="1">
          <a:blip r:embed="rId4">
            <a:alphaModFix/>
          </a:blip>
          <a:srcRect b="0" l="0" r="0" t="0"/>
          <a:stretch/>
        </p:blipFill>
        <p:spPr>
          <a:xfrm>
            <a:off x="4522788" y="2667000"/>
            <a:ext cx="2455863" cy="2032000"/>
          </a:xfrm>
          <a:prstGeom prst="rect">
            <a:avLst/>
          </a:prstGeom>
          <a:noFill/>
          <a:ln>
            <a:noFill/>
          </a:ln>
        </p:spPr>
      </p:pic>
      <p:pic>
        <p:nvPicPr>
          <p:cNvPr id="600" name="Google Shape;600;p59"/>
          <p:cNvPicPr preferRelativeResize="0"/>
          <p:nvPr/>
        </p:nvPicPr>
        <p:blipFill rotWithShape="1">
          <a:blip r:embed="rId5">
            <a:alphaModFix/>
          </a:blip>
          <a:srcRect b="0" l="0" r="0" t="0"/>
          <a:stretch/>
        </p:blipFill>
        <p:spPr>
          <a:xfrm>
            <a:off x="7053263" y="2667000"/>
            <a:ext cx="1679575" cy="974725"/>
          </a:xfrm>
          <a:prstGeom prst="rect">
            <a:avLst/>
          </a:prstGeom>
          <a:noFill/>
          <a:ln>
            <a:noFill/>
          </a:ln>
        </p:spPr>
      </p:pic>
      <p:pic>
        <p:nvPicPr>
          <p:cNvPr id="601" name="Google Shape;601;p59"/>
          <p:cNvPicPr preferRelativeResize="0"/>
          <p:nvPr/>
        </p:nvPicPr>
        <p:blipFill rotWithShape="1">
          <a:blip r:embed="rId6">
            <a:alphaModFix/>
          </a:blip>
          <a:srcRect b="0" l="0" r="0" t="0"/>
          <a:stretch/>
        </p:blipFill>
        <p:spPr>
          <a:xfrm>
            <a:off x="7053263" y="3717925"/>
            <a:ext cx="1679575" cy="982663"/>
          </a:xfrm>
          <a:prstGeom prst="rect">
            <a:avLst/>
          </a:prstGeom>
          <a:noFill/>
          <a:ln>
            <a:noFill/>
          </a:ln>
        </p:spPr>
      </p:pic>
      <p:pic>
        <p:nvPicPr>
          <p:cNvPr id="602" name="Google Shape;602;p59"/>
          <p:cNvPicPr preferRelativeResize="0"/>
          <p:nvPr/>
        </p:nvPicPr>
        <p:blipFill rotWithShape="1">
          <a:blip r:embed="rId7">
            <a:alphaModFix/>
          </a:blip>
          <a:srcRect b="0" l="0" r="0" t="0"/>
          <a:stretch/>
        </p:blipFill>
        <p:spPr>
          <a:xfrm>
            <a:off x="4522788" y="4775200"/>
            <a:ext cx="981075" cy="1270000"/>
          </a:xfrm>
          <a:prstGeom prst="rect">
            <a:avLst/>
          </a:prstGeom>
          <a:noFill/>
          <a:ln>
            <a:noFill/>
          </a:ln>
        </p:spPr>
      </p:pic>
      <p:pic>
        <p:nvPicPr>
          <p:cNvPr id="603" name="Google Shape;603;p59"/>
          <p:cNvPicPr preferRelativeResize="0"/>
          <p:nvPr/>
        </p:nvPicPr>
        <p:blipFill rotWithShape="1">
          <a:blip r:embed="rId8">
            <a:alphaModFix/>
          </a:blip>
          <a:srcRect b="0" l="0" r="0" t="0"/>
          <a:stretch/>
        </p:blipFill>
        <p:spPr>
          <a:xfrm>
            <a:off x="4522788" y="6119813"/>
            <a:ext cx="981075" cy="584200"/>
          </a:xfrm>
          <a:prstGeom prst="rect">
            <a:avLst/>
          </a:prstGeom>
          <a:noFill/>
          <a:ln>
            <a:noFill/>
          </a:ln>
        </p:spPr>
      </p:pic>
      <p:pic>
        <p:nvPicPr>
          <p:cNvPr descr="A picture containing person&#10;&#10;Description automatically generated" id="604" name="Google Shape;604;p59"/>
          <p:cNvPicPr preferRelativeResize="0"/>
          <p:nvPr>
            <p:ph idx="1" type="body"/>
          </p:nvPr>
        </p:nvPicPr>
        <p:blipFill rotWithShape="1">
          <a:blip r:embed="rId9">
            <a:alphaModFix/>
          </a:blip>
          <a:srcRect b="0" l="0" r="0" t="0"/>
          <a:stretch/>
        </p:blipFill>
        <p:spPr>
          <a:xfrm>
            <a:off x="5580063" y="4775200"/>
            <a:ext cx="3154363" cy="1930400"/>
          </a:xfrm>
          <a:prstGeom prst="rect">
            <a:avLst/>
          </a:prstGeom>
          <a:noFill/>
          <a:ln>
            <a:noFill/>
          </a:ln>
        </p:spPr>
      </p:pic>
      <p:sp>
        <p:nvSpPr>
          <p:cNvPr id="605" name="Google Shape;605;p59"/>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sz="3200">
                <a:latin typeface="Arial"/>
                <a:ea typeface="Arial"/>
                <a:cs typeface="Arial"/>
                <a:sym typeface="Arial"/>
              </a:rPr>
              <a:t>Above all . . . human connection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6"/>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000">
                <a:latin typeface="Arial"/>
                <a:ea typeface="Arial"/>
                <a:cs typeface="Arial"/>
                <a:sym typeface="Arial"/>
              </a:rPr>
              <a:t>The Fundamental Questions of Adolescent Identity Development are Well Known</a:t>
            </a:r>
            <a:endParaRPr/>
          </a:p>
        </p:txBody>
      </p:sp>
      <p:sp>
        <p:nvSpPr>
          <p:cNvPr id="199" name="Google Shape;199;p6"/>
          <p:cNvSpPr txBox="1"/>
          <p:nvPr>
            <p:ph idx="1" type="body"/>
          </p:nvPr>
        </p:nvSpPr>
        <p:spPr>
          <a:xfrm>
            <a:off x="228600" y="3124200"/>
            <a:ext cx="8686800" cy="3581400"/>
          </a:xfrm>
          <a:prstGeom prst="rect">
            <a:avLst/>
          </a:prstGeom>
          <a:noFill/>
          <a:ln>
            <a:noFill/>
          </a:ln>
        </p:spPr>
        <p:txBody>
          <a:bodyPr anchorCtr="0" anchor="t" bIns="45700" lIns="91425" spcFirstLastPara="1" rIns="91425" wrap="square" tIns="45700">
            <a:noAutofit/>
          </a:bodyPr>
          <a:lstStyle/>
          <a:p>
            <a:pPr indent="-457200" lvl="0" marL="457200" rtl="0" algn="l">
              <a:spcBef>
                <a:spcPts val="0"/>
              </a:spcBef>
              <a:spcAft>
                <a:spcPts val="0"/>
              </a:spcAft>
              <a:buClr>
                <a:schemeClr val="lt1"/>
              </a:buClr>
              <a:buSzPts val="2800"/>
              <a:buFont typeface="Arial"/>
              <a:buChar char="•"/>
            </a:pPr>
            <a:r>
              <a:rPr b="1" lang="en-US">
                <a:latin typeface="Arial"/>
                <a:ea typeface="Arial"/>
                <a:cs typeface="Arial"/>
                <a:sym typeface="Arial"/>
              </a:rPr>
              <a:t>Who am I?</a:t>
            </a:r>
            <a:endParaRPr/>
          </a:p>
          <a:p>
            <a:pPr indent="-457200" lvl="0" marL="457200" rtl="0" algn="l">
              <a:spcBef>
                <a:spcPts val="560"/>
              </a:spcBef>
              <a:spcAft>
                <a:spcPts val="0"/>
              </a:spcAft>
              <a:buClr>
                <a:schemeClr val="lt1"/>
              </a:buClr>
              <a:buSzPts val="2800"/>
              <a:buFont typeface="Arial"/>
              <a:buChar char="•"/>
            </a:pPr>
            <a:r>
              <a:rPr b="1" lang="en-US">
                <a:latin typeface="Arial"/>
                <a:ea typeface="Arial"/>
                <a:cs typeface="Arial"/>
                <a:sym typeface="Arial"/>
              </a:rPr>
              <a:t>Am I Normal?</a:t>
            </a:r>
            <a:endParaRPr/>
          </a:p>
          <a:p>
            <a:pPr indent="-457200" lvl="0" marL="457200" rtl="0" algn="l">
              <a:spcBef>
                <a:spcPts val="560"/>
              </a:spcBef>
              <a:spcAft>
                <a:spcPts val="0"/>
              </a:spcAft>
              <a:buClr>
                <a:schemeClr val="lt1"/>
              </a:buClr>
              <a:buSzPts val="2800"/>
              <a:buFont typeface="Arial"/>
              <a:buChar char="•"/>
            </a:pPr>
            <a:r>
              <a:rPr b="1" lang="en-US">
                <a:latin typeface="Arial"/>
                <a:ea typeface="Arial"/>
                <a:cs typeface="Arial"/>
                <a:sym typeface="Arial"/>
              </a:rPr>
              <a:t>Do I fit in?</a:t>
            </a:r>
            <a:endParaRPr/>
          </a:p>
          <a:p>
            <a:pPr indent="-279400" lvl="0" marL="457200" rtl="0" algn="l">
              <a:spcBef>
                <a:spcPts val="560"/>
              </a:spcBef>
              <a:spcAft>
                <a:spcPts val="0"/>
              </a:spcAft>
              <a:buClr>
                <a:schemeClr val="lt1"/>
              </a:buClr>
              <a:buSzPts val="2800"/>
              <a:buFont typeface="Times New Roman"/>
              <a:buNone/>
            </a:pPr>
            <a:r>
              <a:t/>
            </a:r>
            <a:endParaRPr b="1">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60"/>
          <p:cNvSpPr txBox="1"/>
          <p:nvPr>
            <p:ph type="title"/>
          </p:nvPr>
        </p:nvSpPr>
        <p:spPr>
          <a:xfrm>
            <a:off x="304800" y="2209800"/>
            <a:ext cx="8458200" cy="2057400"/>
          </a:xfrm>
          <a:prstGeom prst="rect">
            <a:avLst/>
          </a:prstGeom>
          <a:solidFill>
            <a:schemeClr val="accent4"/>
          </a:solidFill>
          <a:ln cap="flat" cmpd="sng" w="9525">
            <a:solidFill>
              <a:srgbClr val="191966"/>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r>
              <a:rPr lang="en-US" sz="3600">
                <a:solidFill>
                  <a:srgbClr val="21218A"/>
                </a:solidFill>
                <a:latin typeface="Arial"/>
                <a:ea typeface="Arial"/>
                <a:cs typeface="Arial"/>
                <a:sym typeface="Arial"/>
              </a:rPr>
              <a:t>Trauma-Sensitive Practices</a:t>
            </a: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61"/>
          <p:cNvSpPr txBox="1"/>
          <p:nvPr>
            <p:ph type="title"/>
          </p:nvPr>
        </p:nvSpPr>
        <p:spPr>
          <a:xfrm>
            <a:off x="457200" y="4572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FFFF99"/>
                </a:solidFill>
                <a:latin typeface="Arial"/>
                <a:ea typeface="Arial"/>
                <a:cs typeface="Arial"/>
                <a:sym typeface="Arial"/>
              </a:rPr>
              <a:t>The Effect of Adverse Experiences on Behavior</a:t>
            </a:r>
            <a:endParaRPr/>
          </a:p>
        </p:txBody>
      </p:sp>
      <p:pic>
        <p:nvPicPr>
          <p:cNvPr id="616" name="Google Shape;616;p61"/>
          <p:cNvPicPr preferRelativeResize="0"/>
          <p:nvPr/>
        </p:nvPicPr>
        <p:blipFill rotWithShape="1">
          <a:blip r:embed="rId3">
            <a:alphaModFix/>
          </a:blip>
          <a:srcRect b="0" l="-30658" r="-30658" t="0"/>
          <a:stretch/>
        </p:blipFill>
        <p:spPr>
          <a:xfrm>
            <a:off x="1295400" y="2438401"/>
            <a:ext cx="6248400" cy="290495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2"/>
          <p:cNvSpPr txBox="1"/>
          <p:nvPr>
            <p:ph type="title"/>
          </p:nvPr>
        </p:nvSpPr>
        <p:spPr>
          <a:xfrm>
            <a:off x="420688" y="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latin typeface="Arial"/>
                <a:ea typeface="Arial"/>
                <a:cs typeface="Arial"/>
                <a:sym typeface="Arial"/>
              </a:rPr>
              <a:t>Key Principles of Trauma </a:t>
            </a:r>
            <a:br>
              <a:rPr lang="en-US" sz="3600">
                <a:latin typeface="Arial"/>
                <a:ea typeface="Arial"/>
                <a:cs typeface="Arial"/>
                <a:sym typeface="Arial"/>
              </a:rPr>
            </a:br>
            <a:r>
              <a:rPr lang="en-US" sz="3600">
                <a:latin typeface="Arial"/>
                <a:ea typeface="Arial"/>
                <a:cs typeface="Arial"/>
                <a:sym typeface="Arial"/>
              </a:rPr>
              <a:t>Sensitive Practices</a:t>
            </a:r>
            <a:endParaRPr/>
          </a:p>
        </p:txBody>
      </p:sp>
      <p:sp>
        <p:nvSpPr>
          <p:cNvPr id="623" name="Google Shape;623;p62"/>
          <p:cNvSpPr txBox="1"/>
          <p:nvPr>
            <p:ph idx="1" type="body"/>
          </p:nvPr>
        </p:nvSpPr>
        <p:spPr>
          <a:xfrm>
            <a:off x="574675" y="2286000"/>
            <a:ext cx="8304213" cy="4267200"/>
          </a:xfrm>
          <a:prstGeom prst="rect">
            <a:avLst/>
          </a:prstGeom>
          <a:noFill/>
          <a:ln>
            <a:noFill/>
          </a:ln>
        </p:spPr>
        <p:txBody>
          <a:bodyPr anchorCtr="0" anchor="t" bIns="45700" lIns="91425" spcFirstLastPara="1" rIns="91425" wrap="square" tIns="45700">
            <a:noAutofit/>
          </a:bodyPr>
          <a:lstStyle/>
          <a:p>
            <a:pPr indent="-457200" lvl="0" marL="457200" rtl="0" algn="l">
              <a:spcBef>
                <a:spcPts val="0"/>
              </a:spcBef>
              <a:spcAft>
                <a:spcPts val="0"/>
              </a:spcAft>
              <a:buClr>
                <a:schemeClr val="lt1"/>
              </a:buClr>
              <a:buSzPts val="2000"/>
              <a:buFont typeface="Times New Roman"/>
              <a:buAutoNum type="arabicPeriod"/>
            </a:pPr>
            <a:r>
              <a:rPr lang="en-US" sz="2000">
                <a:latin typeface="Arial"/>
                <a:ea typeface="Arial"/>
                <a:cs typeface="Arial"/>
                <a:sym typeface="Arial"/>
              </a:rPr>
              <a:t>Knowing what is about you and what is not about you</a:t>
            </a:r>
            <a:endParaRPr/>
          </a:p>
          <a:p>
            <a:pPr indent="-330200" lvl="0" marL="457200" rtl="0" algn="l">
              <a:spcBef>
                <a:spcPts val="400"/>
              </a:spcBef>
              <a:spcAft>
                <a:spcPts val="0"/>
              </a:spcAft>
              <a:buClr>
                <a:schemeClr val="lt1"/>
              </a:buClr>
              <a:buSzPts val="2000"/>
              <a:buFont typeface="Times New Roman"/>
              <a:buNone/>
            </a:pPr>
            <a:r>
              <a:t/>
            </a:r>
            <a:endParaRPr sz="2000">
              <a:latin typeface="Arial"/>
              <a:ea typeface="Arial"/>
              <a:cs typeface="Arial"/>
              <a:sym typeface="Arial"/>
            </a:endParaRPr>
          </a:p>
          <a:p>
            <a:pPr indent="-457200" lvl="0" marL="457200" rtl="0" algn="l">
              <a:spcBef>
                <a:spcPts val="400"/>
              </a:spcBef>
              <a:spcAft>
                <a:spcPts val="0"/>
              </a:spcAft>
              <a:buClr>
                <a:schemeClr val="lt1"/>
              </a:buClr>
              <a:buSzPts val="2000"/>
              <a:buFont typeface="Times New Roman"/>
              <a:buAutoNum type="arabicPeriod"/>
            </a:pPr>
            <a:r>
              <a:rPr lang="en-US" sz="2000">
                <a:latin typeface="Arial"/>
                <a:ea typeface="Arial"/>
                <a:cs typeface="Arial"/>
                <a:sym typeface="Arial"/>
              </a:rPr>
              <a:t>Changing your lens from “What’s wrong with you!” to “What happened to you?”</a:t>
            </a:r>
            <a:endParaRPr/>
          </a:p>
          <a:p>
            <a:pPr indent="-330200" lvl="0" marL="457200" rtl="0" algn="l">
              <a:spcBef>
                <a:spcPts val="400"/>
              </a:spcBef>
              <a:spcAft>
                <a:spcPts val="0"/>
              </a:spcAft>
              <a:buClr>
                <a:schemeClr val="lt1"/>
              </a:buClr>
              <a:buSzPts val="2000"/>
              <a:buFont typeface="Times New Roman"/>
              <a:buNone/>
            </a:pPr>
            <a:r>
              <a:t/>
            </a:r>
            <a:endParaRPr sz="2000">
              <a:latin typeface="Arial"/>
              <a:ea typeface="Arial"/>
              <a:cs typeface="Arial"/>
              <a:sym typeface="Arial"/>
            </a:endParaRPr>
          </a:p>
          <a:p>
            <a:pPr indent="-457200" lvl="0" marL="457200" rtl="0" algn="l">
              <a:spcBef>
                <a:spcPts val="400"/>
              </a:spcBef>
              <a:spcAft>
                <a:spcPts val="0"/>
              </a:spcAft>
              <a:buClr>
                <a:schemeClr val="lt1"/>
              </a:buClr>
              <a:buSzPts val="2000"/>
              <a:buFont typeface="Times New Roman"/>
              <a:buAutoNum type="arabicPeriod"/>
            </a:pPr>
            <a:r>
              <a:rPr lang="en-US" sz="2000">
                <a:latin typeface="Arial"/>
                <a:ea typeface="Arial"/>
                <a:cs typeface="Arial"/>
                <a:sym typeface="Arial"/>
              </a:rPr>
              <a:t>Seeing people as they deserve to be seen, not based on labels they’ve received or behaviors they’ve displayed</a:t>
            </a:r>
            <a:endParaRPr/>
          </a:p>
          <a:p>
            <a:pPr indent="-330200" lvl="0" marL="457200" rtl="0" algn="l">
              <a:spcBef>
                <a:spcPts val="400"/>
              </a:spcBef>
              <a:spcAft>
                <a:spcPts val="0"/>
              </a:spcAft>
              <a:buClr>
                <a:schemeClr val="lt1"/>
              </a:buClr>
              <a:buSzPts val="2000"/>
              <a:buFont typeface="Times New Roman"/>
              <a:buNone/>
            </a:pPr>
            <a:r>
              <a:t/>
            </a:r>
            <a:endParaRPr sz="2000">
              <a:latin typeface="Arial"/>
              <a:ea typeface="Arial"/>
              <a:cs typeface="Arial"/>
              <a:sym typeface="Arial"/>
            </a:endParaRPr>
          </a:p>
          <a:p>
            <a:pPr indent="-457200" lvl="0" marL="457200" rtl="0" algn="l">
              <a:spcBef>
                <a:spcPts val="400"/>
              </a:spcBef>
              <a:spcAft>
                <a:spcPts val="0"/>
              </a:spcAft>
              <a:buClr>
                <a:schemeClr val="lt1"/>
              </a:buClr>
              <a:buSzPts val="2000"/>
              <a:buFont typeface="Times New Roman"/>
              <a:buAutoNum type="arabicPeriod"/>
            </a:pPr>
            <a:r>
              <a:rPr lang="en-US" sz="2000">
                <a:latin typeface="Arial"/>
                <a:ea typeface="Arial"/>
                <a:cs typeface="Arial"/>
                <a:sym typeface="Arial"/>
              </a:rPr>
              <a:t>Giving control back to people from whom control has been taken away</a:t>
            </a:r>
            <a:endParaRPr/>
          </a:p>
          <a:p>
            <a:pPr indent="-330200" lvl="0" marL="457200" rtl="0" algn="l">
              <a:spcBef>
                <a:spcPts val="400"/>
              </a:spcBef>
              <a:spcAft>
                <a:spcPts val="0"/>
              </a:spcAft>
              <a:buClr>
                <a:schemeClr val="lt1"/>
              </a:buClr>
              <a:buSzPts val="2000"/>
              <a:buFont typeface="Times New Roman"/>
              <a:buNone/>
            </a:pPr>
            <a:r>
              <a:t/>
            </a:r>
            <a:endParaRPr sz="2000">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63"/>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How Do Hard Lives Make People Experience Transitions Differently?</a:t>
            </a:r>
            <a:br>
              <a:rPr lang="en-US" sz="2800">
                <a:latin typeface="Arial"/>
                <a:ea typeface="Arial"/>
                <a:cs typeface="Arial"/>
                <a:sym typeface="Arial"/>
              </a:rPr>
            </a:br>
            <a:br>
              <a:rPr lang="en-US" sz="3200">
                <a:latin typeface="Arial"/>
                <a:ea typeface="Arial"/>
                <a:cs typeface="Arial"/>
                <a:sym typeface="Arial"/>
              </a:rPr>
            </a:br>
            <a:br>
              <a:rPr lang="en-US" sz="3200">
                <a:latin typeface="Arial"/>
                <a:ea typeface="Arial"/>
                <a:cs typeface="Arial"/>
                <a:sym typeface="Arial"/>
              </a:rPr>
            </a:br>
            <a:r>
              <a:rPr lang="en-US" sz="2400">
                <a:solidFill>
                  <a:srgbClr val="00B050"/>
                </a:solidFill>
                <a:latin typeface="Arial"/>
                <a:ea typeface="Arial"/>
                <a:cs typeface="Arial"/>
                <a:sym typeface="Arial"/>
              </a:rPr>
              <a:t>Every new opportunity is a chance to be rejected entirely</a:t>
            </a:r>
            <a:endParaRPr/>
          </a:p>
        </p:txBody>
      </p:sp>
      <p:sp>
        <p:nvSpPr>
          <p:cNvPr id="630" name="Google Shape;630;p63"/>
          <p:cNvSpPr txBox="1"/>
          <p:nvPr>
            <p:ph idx="1" type="body"/>
          </p:nvPr>
        </p:nvSpPr>
        <p:spPr>
          <a:xfrm>
            <a:off x="228600" y="3429000"/>
            <a:ext cx="8686800" cy="3276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400"/>
              <a:buFont typeface="Arial"/>
              <a:buChar char="•"/>
            </a:pPr>
            <a:r>
              <a:rPr lang="en-US" sz="2400">
                <a:latin typeface="Arial"/>
                <a:ea typeface="Arial"/>
                <a:cs typeface="Arial"/>
                <a:sym typeface="Arial"/>
              </a:rPr>
              <a:t>Where's the tiger?</a:t>
            </a:r>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Am I safe?</a:t>
            </a:r>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What if I am judged? Will I be rejected?</a:t>
            </a:r>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Should I pretend I don’t care?</a:t>
            </a:r>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Should I fail fast to maintain my control?</a:t>
            </a:r>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Should I choose to fail, so at least I’ll control my destiny?</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64"/>
          <p:cNvSpPr txBox="1"/>
          <p:nvPr>
            <p:ph type="title"/>
          </p:nvPr>
        </p:nvSpPr>
        <p:spPr>
          <a:xfrm>
            <a:off x="228600" y="304800"/>
            <a:ext cx="8763000"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400">
                <a:latin typeface="Arial"/>
                <a:ea typeface="Arial"/>
                <a:cs typeface="Arial"/>
                <a:sym typeface="Arial"/>
              </a:rPr>
              <a:t>Working with Youth Who Have Suffered is Not Always Affirming</a:t>
            </a:r>
            <a:endParaRPr/>
          </a:p>
        </p:txBody>
      </p:sp>
      <p:sp>
        <p:nvSpPr>
          <p:cNvPr id="636" name="Google Shape;636;p64"/>
          <p:cNvSpPr txBox="1"/>
          <p:nvPr>
            <p:ph idx="1" type="body"/>
          </p:nvPr>
        </p:nvSpPr>
        <p:spPr>
          <a:xfrm>
            <a:off x="228600" y="1752600"/>
            <a:ext cx="8686800" cy="49530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t/>
            </a:r>
            <a:endParaRPr/>
          </a:p>
          <a:p>
            <a:pPr indent="-342900" lvl="0" marL="342900" rtl="0" algn="l">
              <a:spcBef>
                <a:spcPts val="460"/>
              </a:spcBef>
              <a:spcAft>
                <a:spcPts val="0"/>
              </a:spcAft>
              <a:buClr>
                <a:schemeClr val="lt1"/>
              </a:buClr>
              <a:buSzPts val="2300"/>
              <a:buFont typeface="Arial"/>
              <a:buChar char="•"/>
            </a:pPr>
            <a:r>
              <a:rPr b="1" lang="en-US" sz="2300">
                <a:latin typeface="Arial"/>
                <a:ea typeface="Arial"/>
                <a:cs typeface="Arial"/>
                <a:sym typeface="Arial"/>
              </a:rPr>
              <a:t>Youth who need us the most are often those who push us away</a:t>
            </a:r>
            <a:endParaRPr/>
          </a:p>
          <a:p>
            <a:pPr indent="-196850" lvl="0" marL="342900" rtl="0" algn="l">
              <a:spcBef>
                <a:spcPts val="460"/>
              </a:spcBef>
              <a:spcAft>
                <a:spcPts val="0"/>
              </a:spcAft>
              <a:buClr>
                <a:schemeClr val="lt1"/>
              </a:buClr>
              <a:buSzPts val="2300"/>
              <a:buFont typeface="Times New Roman"/>
              <a:buNone/>
            </a:pPr>
            <a:r>
              <a:t/>
            </a:r>
            <a:endParaRPr b="1" sz="2300">
              <a:latin typeface="Arial"/>
              <a:ea typeface="Arial"/>
              <a:cs typeface="Arial"/>
              <a:sym typeface="Arial"/>
            </a:endParaRPr>
          </a:p>
          <a:p>
            <a:pPr indent="-342900" lvl="0" marL="342900" rtl="0" algn="l">
              <a:spcBef>
                <a:spcPts val="460"/>
              </a:spcBef>
              <a:spcAft>
                <a:spcPts val="0"/>
              </a:spcAft>
              <a:buClr>
                <a:schemeClr val="lt1"/>
              </a:buClr>
              <a:buSzPts val="2300"/>
              <a:buFont typeface="Arial"/>
              <a:buChar char="•"/>
            </a:pPr>
            <a:r>
              <a:rPr b="1" lang="en-US" sz="2300">
                <a:latin typeface="Arial"/>
                <a:ea typeface="Arial"/>
                <a:cs typeface="Arial"/>
                <a:sym typeface="Arial"/>
              </a:rPr>
              <a:t>Youth who need us the most are often those who push our buttons</a:t>
            </a:r>
            <a:endParaRPr/>
          </a:p>
          <a:p>
            <a:pPr indent="-196850" lvl="0" marL="342900" rtl="0" algn="l">
              <a:spcBef>
                <a:spcPts val="460"/>
              </a:spcBef>
              <a:spcAft>
                <a:spcPts val="0"/>
              </a:spcAft>
              <a:buClr>
                <a:schemeClr val="lt1"/>
              </a:buClr>
              <a:buSzPts val="2300"/>
              <a:buFont typeface="Times New Roman"/>
              <a:buNone/>
            </a:pPr>
            <a:r>
              <a:t/>
            </a:r>
            <a:endParaRPr b="1" sz="2300">
              <a:latin typeface="Arial"/>
              <a:ea typeface="Arial"/>
              <a:cs typeface="Arial"/>
              <a:sym typeface="Arial"/>
            </a:endParaRPr>
          </a:p>
          <a:p>
            <a:pPr indent="-342900" lvl="0" marL="342900" rtl="0" algn="l">
              <a:spcBef>
                <a:spcPts val="460"/>
              </a:spcBef>
              <a:spcAft>
                <a:spcPts val="0"/>
              </a:spcAft>
              <a:buClr>
                <a:schemeClr val="lt1"/>
              </a:buClr>
              <a:buSzPts val="2300"/>
              <a:buFont typeface="Arial"/>
              <a:buChar char="•"/>
            </a:pPr>
            <a:r>
              <a:rPr b="1" lang="en-US" sz="2300">
                <a:latin typeface="Arial"/>
                <a:ea typeface="Arial"/>
                <a:cs typeface="Arial"/>
                <a:sym typeface="Arial"/>
              </a:rPr>
              <a:t>Youth who need us the most, raise uncomfortable feelings in us</a:t>
            </a:r>
            <a:endParaRPr/>
          </a:p>
          <a:p>
            <a:pPr indent="-196850" lvl="0" marL="342900" rtl="0" algn="l">
              <a:spcBef>
                <a:spcPts val="460"/>
              </a:spcBef>
              <a:spcAft>
                <a:spcPts val="0"/>
              </a:spcAft>
              <a:buClr>
                <a:schemeClr val="lt1"/>
              </a:buClr>
              <a:buSzPts val="2300"/>
              <a:buFont typeface="Times New Roman"/>
              <a:buNone/>
            </a:pPr>
            <a:r>
              <a:t/>
            </a:r>
            <a:endParaRPr b="1" sz="2300">
              <a:latin typeface="Arial"/>
              <a:ea typeface="Arial"/>
              <a:cs typeface="Arial"/>
              <a:sym typeface="Arial"/>
            </a:endParaRPr>
          </a:p>
          <a:p>
            <a:pPr indent="-342900" lvl="0" marL="342900" rtl="0" algn="l">
              <a:spcBef>
                <a:spcPts val="460"/>
              </a:spcBef>
              <a:spcAft>
                <a:spcPts val="0"/>
              </a:spcAft>
              <a:buClr>
                <a:schemeClr val="lt1"/>
              </a:buClr>
              <a:buSzPts val="2300"/>
              <a:buFont typeface="Arial"/>
              <a:buChar char="•"/>
            </a:pPr>
            <a:r>
              <a:rPr b="1" lang="en-US" sz="2300">
                <a:latin typeface="Arial"/>
                <a:ea typeface="Arial"/>
                <a:cs typeface="Arial"/>
                <a:sym typeface="Arial"/>
              </a:rPr>
              <a:t>Youth who need us the most withhold rewards from us.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65"/>
          <p:cNvSpPr txBox="1"/>
          <p:nvPr>
            <p:ph idx="1" type="body"/>
          </p:nvPr>
        </p:nvSpPr>
        <p:spPr>
          <a:xfrm>
            <a:off x="228600" y="914400"/>
            <a:ext cx="8686800" cy="5791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None/>
            </a:pPr>
            <a:r>
              <a:rPr lang="en-US">
                <a:solidFill>
                  <a:srgbClr val="E5E5E5"/>
                </a:solidFill>
                <a:latin typeface="Arial"/>
                <a:ea typeface="Arial"/>
                <a:cs typeface="Arial"/>
                <a:sym typeface="Arial"/>
              </a:rPr>
              <a:t>Nobody dared go near the tower. A fearsome dragon sat on its top. </a:t>
            </a:r>
            <a:endParaRPr/>
          </a:p>
          <a:p>
            <a:pPr indent="-342900" lvl="0" marL="342900" rtl="0" algn="l">
              <a:spcBef>
                <a:spcPts val="560"/>
              </a:spcBef>
              <a:spcAft>
                <a:spcPts val="0"/>
              </a:spcAft>
              <a:buNone/>
            </a:pPr>
            <a:r>
              <a:t/>
            </a:r>
            <a:endParaRPr>
              <a:solidFill>
                <a:srgbClr val="E5E5E5"/>
              </a:solidFill>
              <a:latin typeface="Arial"/>
              <a:ea typeface="Arial"/>
              <a:cs typeface="Arial"/>
              <a:sym typeface="Arial"/>
            </a:endParaRPr>
          </a:p>
          <a:p>
            <a:pPr indent="-342900" lvl="0" marL="342900" rtl="0" algn="l">
              <a:spcBef>
                <a:spcPts val="560"/>
              </a:spcBef>
              <a:spcAft>
                <a:spcPts val="0"/>
              </a:spcAft>
              <a:buNone/>
            </a:pPr>
            <a:r>
              <a:rPr lang="en-US">
                <a:solidFill>
                  <a:srgbClr val="E5E5E5"/>
                </a:solidFill>
                <a:latin typeface="Arial"/>
                <a:ea typeface="Arial"/>
                <a:cs typeface="Arial"/>
                <a:sym typeface="Arial"/>
              </a:rPr>
              <a:t>Until one day, a knight rode up. "Do you need help to get down?" </a:t>
            </a:r>
            <a:endParaRPr/>
          </a:p>
          <a:p>
            <a:pPr indent="-342900" lvl="0" marL="342900" rtl="0" algn="l">
              <a:spcBef>
                <a:spcPts val="560"/>
              </a:spcBef>
              <a:spcAft>
                <a:spcPts val="0"/>
              </a:spcAft>
              <a:buNone/>
            </a:pPr>
            <a:r>
              <a:t/>
            </a:r>
            <a:endParaRPr>
              <a:solidFill>
                <a:srgbClr val="E5E5E5"/>
              </a:solidFill>
              <a:latin typeface="Arial"/>
              <a:ea typeface="Arial"/>
              <a:cs typeface="Arial"/>
              <a:sym typeface="Arial"/>
            </a:endParaRPr>
          </a:p>
          <a:p>
            <a:pPr indent="-342900" lvl="0" marL="342900" rtl="0" algn="l">
              <a:spcBef>
                <a:spcPts val="560"/>
              </a:spcBef>
              <a:spcAft>
                <a:spcPts val="0"/>
              </a:spcAft>
              <a:buNone/>
            </a:pPr>
            <a:r>
              <a:rPr lang="en-US">
                <a:solidFill>
                  <a:srgbClr val="E5E5E5"/>
                </a:solidFill>
                <a:latin typeface="Arial"/>
                <a:ea typeface="Arial"/>
                <a:cs typeface="Arial"/>
                <a:sym typeface="Arial"/>
              </a:rPr>
              <a:t>"Please.”</a:t>
            </a:r>
            <a:endParaRPr/>
          </a:p>
          <a:p>
            <a:pPr indent="-342900" lvl="0" marL="342900" rtl="0" algn="l">
              <a:spcBef>
                <a:spcPts val="560"/>
              </a:spcBef>
              <a:spcAft>
                <a:spcPts val="0"/>
              </a:spcAft>
              <a:buNone/>
            </a:pPr>
            <a:r>
              <a:t/>
            </a:r>
            <a:endParaRPr>
              <a:solidFill>
                <a:srgbClr val="8383E0"/>
              </a:solidFill>
              <a:latin typeface="Arial"/>
              <a:ea typeface="Arial"/>
              <a:cs typeface="Arial"/>
              <a:sym typeface="Arial"/>
            </a:endParaRPr>
          </a:p>
          <a:p>
            <a:pPr indent="-342900" lvl="0" marL="342900" rtl="0" algn="l">
              <a:spcBef>
                <a:spcPts val="560"/>
              </a:spcBef>
              <a:spcAft>
                <a:spcPts val="0"/>
              </a:spcAft>
              <a:buNone/>
            </a:pPr>
            <a:r>
              <a:t/>
            </a:r>
            <a:endParaRPr>
              <a:latin typeface="Arial"/>
              <a:ea typeface="Arial"/>
              <a:cs typeface="Arial"/>
              <a:sym typeface="Arial"/>
            </a:endParaRPr>
          </a:p>
          <a:p>
            <a:pPr indent="-342900" lvl="0" marL="342900" rtl="0" algn="l">
              <a:spcBef>
                <a:spcPts val="360"/>
              </a:spcBef>
              <a:spcAft>
                <a:spcPts val="0"/>
              </a:spcAft>
              <a:buNone/>
            </a:pPr>
            <a:r>
              <a:rPr lang="en-US" sz="1800">
                <a:solidFill>
                  <a:srgbClr val="FFFFCC"/>
                </a:solidFill>
                <a:latin typeface="Arial"/>
                <a:ea typeface="Arial"/>
                <a:cs typeface="Arial"/>
                <a:sym typeface="Arial"/>
              </a:rPr>
              <a:t>						</a:t>
            </a:r>
            <a:r>
              <a:rPr lang="en-US" sz="1800">
                <a:solidFill>
                  <a:srgbClr val="ACACEA"/>
                </a:solidFill>
                <a:latin typeface="Arial"/>
                <a:ea typeface="Arial"/>
                <a:cs typeface="Arial"/>
                <a:sym typeface="Arial"/>
              </a:rPr>
              <a:t>O.  Westin.  Micro SF/F Stories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66"/>
          <p:cNvSpPr txBox="1"/>
          <p:nvPr>
            <p:ph type="title"/>
          </p:nvPr>
        </p:nvSpPr>
        <p:spPr>
          <a:xfrm>
            <a:off x="304800" y="2209800"/>
            <a:ext cx="8458200" cy="2057400"/>
          </a:xfrm>
          <a:prstGeom prst="rect">
            <a:avLst/>
          </a:prstGeom>
          <a:solidFill>
            <a:schemeClr val="accent4"/>
          </a:solidFill>
          <a:ln cap="flat" cmpd="sng" w="9525">
            <a:solidFill>
              <a:srgbClr val="191966"/>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r>
              <a:rPr lang="en-US" sz="3600">
                <a:solidFill>
                  <a:srgbClr val="21218A"/>
                </a:solidFill>
                <a:latin typeface="Arial"/>
                <a:ea typeface="Arial"/>
                <a:cs typeface="Arial"/>
                <a:sym typeface="Arial"/>
              </a:rPr>
              <a:t>Strength-Based Communication</a:t>
            </a: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67"/>
          <p:cNvSpPr txBox="1"/>
          <p:nvPr>
            <p:ph type="title"/>
          </p:nvPr>
        </p:nvSpPr>
        <p:spPr>
          <a:xfrm>
            <a:off x="304800" y="304800"/>
            <a:ext cx="8686800" cy="1447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Strength-Based Communication is NOT Cheerleading</a:t>
            </a:r>
            <a:endParaRPr/>
          </a:p>
        </p:txBody>
      </p:sp>
      <p:sp>
        <p:nvSpPr>
          <p:cNvPr id="652" name="Google Shape;652;p67"/>
          <p:cNvSpPr txBox="1"/>
          <p:nvPr>
            <p:ph idx="1" type="body"/>
          </p:nvPr>
        </p:nvSpPr>
        <p:spPr>
          <a:xfrm>
            <a:off x="0" y="1981200"/>
            <a:ext cx="8686800" cy="48768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b="1" lang="en-US" sz="2400">
                <a:solidFill>
                  <a:srgbClr val="00B050"/>
                </a:solidFill>
                <a:latin typeface="Arial"/>
                <a:ea typeface="Arial"/>
                <a:cs typeface="Arial"/>
                <a:sym typeface="Arial"/>
              </a:rPr>
              <a:t>“</a:t>
            </a:r>
            <a:r>
              <a:rPr b="1" i="1" lang="en-US" sz="2400">
                <a:solidFill>
                  <a:srgbClr val="00B050"/>
                </a:solidFill>
                <a:latin typeface="Arial"/>
                <a:ea typeface="Arial"/>
                <a:cs typeface="Arial"/>
                <a:sym typeface="Arial"/>
              </a:rPr>
              <a:t>I need someone who has my back.”</a:t>
            </a:r>
            <a:endParaRPr/>
          </a:p>
          <a:p>
            <a:pPr indent="-342900" lvl="0" marL="342900" rtl="0" algn="ctr">
              <a:spcBef>
                <a:spcPts val="560"/>
              </a:spcBef>
              <a:spcAft>
                <a:spcPts val="0"/>
              </a:spcAft>
              <a:buNone/>
            </a:pPr>
            <a:r>
              <a:t/>
            </a:r>
            <a:endParaRPr b="1">
              <a:latin typeface="Arial"/>
              <a:ea typeface="Arial"/>
              <a:cs typeface="Arial"/>
              <a:sym typeface="Arial"/>
            </a:endParaRPr>
          </a:p>
          <a:p>
            <a:pPr indent="-342900" lvl="0" marL="342900" rtl="0" algn="l">
              <a:spcBef>
                <a:spcPts val="460"/>
              </a:spcBef>
              <a:spcAft>
                <a:spcPts val="0"/>
              </a:spcAft>
              <a:buNone/>
            </a:pPr>
            <a:r>
              <a:rPr lang="en-US" sz="2300">
                <a:latin typeface="Arial"/>
                <a:ea typeface="Arial"/>
                <a:cs typeface="Arial"/>
                <a:sym typeface="Arial"/>
              </a:rPr>
              <a:t>We must Help youth know we’ll be there when they most need us</a:t>
            </a:r>
            <a:endParaRPr/>
          </a:p>
          <a:p>
            <a:pPr indent="-342900" lvl="0" marL="342900" rtl="0" algn="l">
              <a:spcBef>
                <a:spcPts val="460"/>
              </a:spcBef>
              <a:spcAft>
                <a:spcPts val="0"/>
              </a:spcAft>
              <a:buNone/>
            </a:pPr>
            <a:r>
              <a:t/>
            </a:r>
            <a:endParaRPr b="1" sz="2300">
              <a:latin typeface="Arial"/>
              <a:ea typeface="Arial"/>
              <a:cs typeface="Arial"/>
              <a:sym typeface="Arial"/>
            </a:endParaRPr>
          </a:p>
          <a:p>
            <a:pPr indent="-342900" lvl="0" marL="342900" rtl="0" algn="l">
              <a:spcBef>
                <a:spcPts val="460"/>
              </a:spcBef>
              <a:spcAft>
                <a:spcPts val="0"/>
              </a:spcAft>
              <a:buNone/>
            </a:pPr>
            <a:r>
              <a:rPr lang="en-US" sz="2300">
                <a:latin typeface="Arial"/>
                <a:ea typeface="Arial"/>
                <a:cs typeface="Arial"/>
                <a:sym typeface="Arial"/>
              </a:rPr>
              <a:t>When praise looks like cheerleading it backfires</a:t>
            </a:r>
            <a:endParaRPr/>
          </a:p>
          <a:p>
            <a:pPr indent="-342900" lvl="0" marL="342900" rtl="0" algn="l">
              <a:spcBef>
                <a:spcPts val="460"/>
              </a:spcBef>
              <a:spcAft>
                <a:spcPts val="0"/>
              </a:spcAft>
              <a:buNone/>
            </a:pPr>
            <a:r>
              <a:t/>
            </a:r>
            <a:endParaRPr sz="2300">
              <a:latin typeface="Arial"/>
              <a:ea typeface="Arial"/>
              <a:cs typeface="Arial"/>
              <a:sym typeface="Arial"/>
            </a:endParaRPr>
          </a:p>
          <a:p>
            <a:pPr indent="-342900" lvl="0" marL="342900" rtl="0" algn="l">
              <a:spcBef>
                <a:spcPts val="460"/>
              </a:spcBef>
              <a:spcAft>
                <a:spcPts val="0"/>
              </a:spcAft>
              <a:buNone/>
            </a:pPr>
            <a:r>
              <a:rPr lang="en-US" sz="2300">
                <a:latin typeface="Arial"/>
                <a:ea typeface="Arial"/>
                <a:cs typeface="Arial"/>
                <a:sym typeface="Arial"/>
              </a:rPr>
              <a:t>Behavior involves forward and backward movement</a:t>
            </a:r>
            <a:endParaRPr/>
          </a:p>
          <a:p>
            <a:pPr indent="-342900" lvl="0" marL="342900" rtl="0" algn="l">
              <a:spcBef>
                <a:spcPts val="460"/>
              </a:spcBef>
              <a:spcAft>
                <a:spcPts val="0"/>
              </a:spcAft>
              <a:buNone/>
            </a:pPr>
            <a:r>
              <a:t/>
            </a:r>
            <a:endParaRPr sz="2300">
              <a:latin typeface="Arial"/>
              <a:ea typeface="Arial"/>
              <a:cs typeface="Arial"/>
              <a:sym typeface="Arial"/>
            </a:endParaRPr>
          </a:p>
          <a:p>
            <a:pPr indent="-342900" lvl="0" marL="342900" rtl="0" algn="l">
              <a:spcBef>
                <a:spcPts val="460"/>
              </a:spcBef>
              <a:spcAft>
                <a:spcPts val="0"/>
              </a:spcAft>
              <a:buNone/>
            </a:pPr>
            <a:r>
              <a:rPr lang="en-US" sz="2300">
                <a:latin typeface="Arial"/>
                <a:ea typeface="Arial"/>
                <a:cs typeface="Arial"/>
                <a:sym typeface="Arial"/>
              </a:rPr>
              <a:t>Make praise about relationship</a:t>
            </a:r>
            <a:endParaRPr sz="2300">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68"/>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latin typeface="Arial"/>
                <a:ea typeface="Arial"/>
                <a:cs typeface="Arial"/>
                <a:sym typeface="Arial"/>
              </a:rPr>
              <a:t>Strength-based Communication is about battling shame, stigma, and demoralization</a:t>
            </a:r>
            <a:endParaRPr/>
          </a:p>
        </p:txBody>
      </p:sp>
      <p:sp>
        <p:nvSpPr>
          <p:cNvPr id="658" name="Google Shape;658;p68"/>
          <p:cNvSpPr txBox="1"/>
          <p:nvPr>
            <p:ph idx="1" type="body"/>
          </p:nvPr>
        </p:nvSpPr>
        <p:spPr>
          <a:xfrm>
            <a:off x="228600" y="2895600"/>
            <a:ext cx="8686800" cy="38100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t/>
            </a:r>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It is about listening until genuine strengths are revealed</a:t>
            </a:r>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It is about highlighting and elevating their strengths</a:t>
            </a:r>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It is about recognizing that their potential to overcome challenges is rooted in their existing strengths</a:t>
            </a:r>
            <a:endParaRPr/>
          </a:p>
          <a:p>
            <a:pPr indent="-342900" lvl="0" marL="342900" rtl="0" algn="ctr">
              <a:spcBef>
                <a:spcPts val="56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69"/>
          <p:cNvSpPr txBox="1"/>
          <p:nvPr>
            <p:ph type="title"/>
          </p:nvPr>
        </p:nvSpPr>
        <p:spPr>
          <a:xfrm>
            <a:off x="304800" y="304800"/>
            <a:ext cx="8458200" cy="1447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600">
                <a:latin typeface="Arial"/>
                <a:ea typeface="Arial"/>
                <a:cs typeface="Arial"/>
                <a:sym typeface="Arial"/>
              </a:rPr>
              <a:t>Seeing strengths . . . </a:t>
            </a:r>
            <a:br>
              <a:rPr lang="en-US" sz="2600">
                <a:latin typeface="Arial"/>
                <a:ea typeface="Arial"/>
                <a:cs typeface="Arial"/>
                <a:sym typeface="Arial"/>
              </a:rPr>
            </a:br>
            <a:r>
              <a:rPr lang="en-US" sz="2600">
                <a:latin typeface="Arial"/>
                <a:ea typeface="Arial"/>
                <a:cs typeface="Arial"/>
                <a:sym typeface="Arial"/>
              </a:rPr>
              <a:t>	. . . Leveraging strengths to address challenges</a:t>
            </a:r>
            <a:endParaRPr/>
          </a:p>
        </p:txBody>
      </p:sp>
      <p:sp>
        <p:nvSpPr>
          <p:cNvPr id="664" name="Google Shape;664;p69"/>
          <p:cNvSpPr/>
          <p:nvPr/>
        </p:nvSpPr>
        <p:spPr>
          <a:xfrm>
            <a:off x="762000" y="1905000"/>
            <a:ext cx="7772400" cy="4648200"/>
          </a:xfrm>
          <a:prstGeom prst="rect">
            <a:avLst/>
          </a:prstGeom>
          <a:solidFill>
            <a:srgbClr val="FFFFCC"/>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Times New Roman"/>
                <a:ea typeface="Times New Roman"/>
                <a:cs typeface="Times New Roman"/>
                <a:sym typeface="Times New Roman"/>
              </a:rPr>
              <a:t>                                                                                                  </a:t>
            </a:r>
            <a:endParaRPr/>
          </a:p>
        </p:txBody>
      </p:sp>
      <p:sp>
        <p:nvSpPr>
          <p:cNvPr id="665" name="Google Shape;665;p69"/>
          <p:cNvSpPr/>
          <p:nvPr/>
        </p:nvSpPr>
        <p:spPr>
          <a:xfrm>
            <a:off x="1828800" y="3124200"/>
            <a:ext cx="685800" cy="8382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CC3300"/>
                </a:solidFill>
                <a:latin typeface="Arial Black"/>
              </a:rPr>
              <a:t>X</a:t>
            </a:r>
          </a:p>
        </p:txBody>
      </p:sp>
      <p:sp>
        <p:nvSpPr>
          <p:cNvPr id="666" name="Google Shape;666;p69"/>
          <p:cNvSpPr/>
          <p:nvPr/>
        </p:nvSpPr>
        <p:spPr>
          <a:xfrm>
            <a:off x="4038600" y="5105400"/>
            <a:ext cx="685800" cy="8382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CC3300"/>
                </a:solidFill>
                <a:latin typeface="Arial Black"/>
              </a:rPr>
              <a:t>X</a:t>
            </a:r>
          </a:p>
        </p:txBody>
      </p:sp>
      <p:sp>
        <p:nvSpPr>
          <p:cNvPr id="667" name="Google Shape;667;p69"/>
          <p:cNvSpPr/>
          <p:nvPr/>
        </p:nvSpPr>
        <p:spPr>
          <a:xfrm>
            <a:off x="6477000" y="3124200"/>
            <a:ext cx="685800" cy="8382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CC3300"/>
                </a:solidFill>
                <a:latin typeface="Arial Black"/>
              </a:rPr>
              <a:t>X</a:t>
            </a:r>
          </a:p>
        </p:txBody>
      </p:sp>
      <p:sp>
        <p:nvSpPr>
          <p:cNvPr id="668" name="Google Shape;668;p69"/>
          <p:cNvSpPr/>
          <p:nvPr/>
        </p:nvSpPr>
        <p:spPr>
          <a:xfrm>
            <a:off x="7162800" y="2895600"/>
            <a:ext cx="914400" cy="914400"/>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8000"/>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
        <p:nvSpPr>
          <p:cNvPr id="669" name="Google Shape;669;p69"/>
          <p:cNvSpPr/>
          <p:nvPr/>
        </p:nvSpPr>
        <p:spPr>
          <a:xfrm>
            <a:off x="4724400" y="5410200"/>
            <a:ext cx="914400" cy="914400"/>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8000"/>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
        <p:nvSpPr>
          <p:cNvPr id="670" name="Google Shape;670;p69"/>
          <p:cNvSpPr/>
          <p:nvPr/>
        </p:nvSpPr>
        <p:spPr>
          <a:xfrm>
            <a:off x="2590800" y="3352800"/>
            <a:ext cx="914400" cy="914400"/>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8000"/>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
        <p:nvSpPr>
          <p:cNvPr id="671" name="Google Shape;671;p69"/>
          <p:cNvSpPr/>
          <p:nvPr/>
        </p:nvSpPr>
        <p:spPr>
          <a:xfrm>
            <a:off x="2057400" y="2895600"/>
            <a:ext cx="1981200" cy="1752600"/>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71" y="10800"/>
                </a:moveTo>
                <a:cubicBezTo>
                  <a:pt x="2371" y="15455"/>
                  <a:pt x="6145" y="19229"/>
                  <a:pt x="10800" y="19229"/>
                </a:cubicBezTo>
                <a:cubicBezTo>
                  <a:pt x="15455" y="19229"/>
                  <a:pt x="19229" y="15455"/>
                  <a:pt x="19229" y="10800"/>
                </a:cubicBezTo>
                <a:cubicBezTo>
                  <a:pt x="19229" y="6145"/>
                  <a:pt x="15455" y="2371"/>
                  <a:pt x="10800" y="2371"/>
                </a:cubicBezTo>
                <a:cubicBezTo>
                  <a:pt x="6145" y="2371"/>
                  <a:pt x="2371" y="6145"/>
                  <a:pt x="2371" y="10800"/>
                </a:cubicBezTo>
                <a:close/>
              </a:path>
            </a:pathLst>
          </a:custGeom>
          <a:solidFill>
            <a:srgbClr val="008000"/>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
        <p:nvSpPr>
          <p:cNvPr id="672" name="Google Shape;672;p69"/>
          <p:cNvSpPr/>
          <p:nvPr/>
        </p:nvSpPr>
        <p:spPr>
          <a:xfrm>
            <a:off x="1752600" y="2438400"/>
            <a:ext cx="2667000" cy="2590800"/>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84" y="10800"/>
                </a:moveTo>
                <a:cubicBezTo>
                  <a:pt x="1884" y="15724"/>
                  <a:pt x="5876" y="19716"/>
                  <a:pt x="10800" y="19716"/>
                </a:cubicBezTo>
                <a:cubicBezTo>
                  <a:pt x="15724" y="19716"/>
                  <a:pt x="19716" y="15724"/>
                  <a:pt x="19716" y="10800"/>
                </a:cubicBezTo>
                <a:cubicBezTo>
                  <a:pt x="19716" y="5876"/>
                  <a:pt x="15724" y="1884"/>
                  <a:pt x="10800" y="1884"/>
                </a:cubicBezTo>
                <a:cubicBezTo>
                  <a:pt x="5876" y="1884"/>
                  <a:pt x="1884" y="5876"/>
                  <a:pt x="1884" y="10800"/>
                </a:cubicBezTo>
                <a:close/>
              </a:path>
            </a:pathLst>
          </a:custGeom>
          <a:solidFill>
            <a:srgbClr val="008000"/>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500"/>
                                        <p:tgtEl>
                                          <p:spTgt spid="6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500"/>
                                        <p:tgtEl>
                                          <p:spTgt spid="6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8"/>
                                        </p:tgtEl>
                                        <p:attrNameLst>
                                          <p:attrName>style.visibility</p:attrName>
                                        </p:attrNameLst>
                                      </p:cBhvr>
                                      <p:to>
                                        <p:strVal val="visible"/>
                                      </p:to>
                                    </p:set>
                                    <p:animEffect filter="fade" transition="in">
                                      <p:cBhvr>
                                        <p:cTn dur="500"/>
                                        <p:tgtEl>
                                          <p:spTgt spid="6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500"/>
                                        <p:tgtEl>
                                          <p:spTgt spid="6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500"/>
                                        <p:tgtEl>
                                          <p:spTgt spid="6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7"/>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000">
                <a:latin typeface="Arial"/>
                <a:ea typeface="Arial"/>
                <a:cs typeface="Arial"/>
                <a:sym typeface="Arial"/>
              </a:rPr>
              <a:t>What is The Fundamental Question Adults Have about Adolescence?</a:t>
            </a:r>
            <a:endParaRPr/>
          </a:p>
        </p:txBody>
      </p:sp>
      <p:sp>
        <p:nvSpPr>
          <p:cNvPr id="205" name="Google Shape;205;p7"/>
          <p:cNvSpPr txBox="1"/>
          <p:nvPr>
            <p:ph idx="1" type="body"/>
          </p:nvPr>
        </p:nvSpPr>
        <p:spPr>
          <a:xfrm>
            <a:off x="228600" y="2590800"/>
            <a:ext cx="8686800" cy="4114800"/>
          </a:xfrm>
          <a:prstGeom prst="rect">
            <a:avLst/>
          </a:prstGeom>
          <a:noFill/>
          <a:ln>
            <a:noFill/>
          </a:ln>
        </p:spPr>
        <p:txBody>
          <a:bodyPr anchorCtr="0" anchor="t" bIns="45700" lIns="91425" spcFirstLastPara="1" rIns="91425" wrap="square" tIns="45700">
            <a:noAutofit/>
          </a:bodyPr>
          <a:lstStyle/>
          <a:p>
            <a:pPr indent="-457200" lvl="0" marL="457200" rtl="0" algn="l">
              <a:spcBef>
                <a:spcPts val="0"/>
              </a:spcBef>
              <a:spcAft>
                <a:spcPts val="0"/>
              </a:spcAft>
              <a:buClr>
                <a:schemeClr val="lt1"/>
              </a:buClr>
              <a:buSzPts val="2800"/>
              <a:buFont typeface="Arial"/>
              <a:buChar char="•"/>
            </a:pPr>
            <a:r>
              <a:rPr b="1" lang="en-US">
                <a:latin typeface="Arial"/>
                <a:ea typeface="Arial"/>
                <a:cs typeface="Arial"/>
                <a:sym typeface="Arial"/>
              </a:rPr>
              <a:t>Parents</a:t>
            </a:r>
            <a:endParaRPr/>
          </a:p>
          <a:p>
            <a:pPr indent="-457200" lvl="2" marL="1257300" rtl="0" algn="l">
              <a:spcBef>
                <a:spcPts val="560"/>
              </a:spcBef>
              <a:spcAft>
                <a:spcPts val="0"/>
              </a:spcAft>
              <a:buClr>
                <a:schemeClr val="lt1"/>
              </a:buClr>
              <a:buSzPts val="2800"/>
              <a:buFont typeface="Arial"/>
              <a:buChar char="•"/>
            </a:pPr>
            <a:r>
              <a:rPr b="1" lang="en-US">
                <a:latin typeface="Arial"/>
                <a:ea typeface="Arial"/>
                <a:cs typeface="Arial"/>
                <a:sym typeface="Arial"/>
              </a:rPr>
              <a:t>Do I still matter?</a:t>
            </a:r>
            <a:endParaRPr/>
          </a:p>
          <a:p>
            <a:pPr indent="-279400" lvl="0" marL="457200" rtl="0" algn="l">
              <a:spcBef>
                <a:spcPts val="560"/>
              </a:spcBef>
              <a:spcAft>
                <a:spcPts val="0"/>
              </a:spcAft>
              <a:buClr>
                <a:schemeClr val="lt1"/>
              </a:buClr>
              <a:buSzPts val="2800"/>
              <a:buFont typeface="Times New Roman"/>
              <a:buNone/>
            </a:pPr>
            <a:r>
              <a:t/>
            </a:r>
            <a:endParaRPr b="1">
              <a:latin typeface="Arial"/>
              <a:ea typeface="Arial"/>
              <a:cs typeface="Arial"/>
              <a:sym typeface="Arial"/>
            </a:endParaRPr>
          </a:p>
          <a:p>
            <a:pPr indent="-457200" lvl="0" marL="457200" rtl="0" algn="l">
              <a:spcBef>
                <a:spcPts val="560"/>
              </a:spcBef>
              <a:spcAft>
                <a:spcPts val="0"/>
              </a:spcAft>
              <a:buClr>
                <a:schemeClr val="lt1"/>
              </a:buClr>
              <a:buSzPts val="2800"/>
              <a:buFont typeface="Arial"/>
              <a:buChar char="•"/>
            </a:pPr>
            <a:r>
              <a:rPr b="1" lang="en-US">
                <a:latin typeface="Arial"/>
                <a:ea typeface="Arial"/>
                <a:cs typeface="Arial"/>
                <a:sym typeface="Arial"/>
              </a:rPr>
              <a:t>Youth serving professionals and community members</a:t>
            </a:r>
            <a:endParaRPr/>
          </a:p>
          <a:p>
            <a:pPr indent="-457200" lvl="2" marL="1257300" rtl="0" algn="l">
              <a:spcBef>
                <a:spcPts val="560"/>
              </a:spcBef>
              <a:spcAft>
                <a:spcPts val="0"/>
              </a:spcAft>
              <a:buClr>
                <a:schemeClr val="lt1"/>
              </a:buClr>
              <a:buSzPts val="2800"/>
              <a:buFont typeface="Arial"/>
              <a:buChar char="•"/>
            </a:pPr>
            <a:r>
              <a:rPr b="1" lang="en-US">
                <a:latin typeface="Arial"/>
                <a:ea typeface="Arial"/>
                <a:cs typeface="Arial"/>
                <a:sym typeface="Arial"/>
              </a:rPr>
              <a:t>Can I make a difference?</a:t>
            </a:r>
            <a:endParaRPr/>
          </a:p>
          <a:p>
            <a:pPr indent="-279400" lvl="0" marL="457200" rtl="0" algn="l">
              <a:spcBef>
                <a:spcPts val="560"/>
              </a:spcBef>
              <a:spcAft>
                <a:spcPts val="0"/>
              </a:spcAft>
              <a:buClr>
                <a:schemeClr val="lt1"/>
              </a:buClr>
              <a:buSzPts val="2800"/>
              <a:buFont typeface="Times New Roman"/>
              <a:buNone/>
            </a:pPr>
            <a:r>
              <a:t/>
            </a:r>
            <a:endParaRPr b="1">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70"/>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br>
              <a:rPr lang="en-US"/>
            </a:br>
            <a:br>
              <a:rPr lang="en-US"/>
            </a:br>
            <a:br>
              <a:rPr lang="en-US"/>
            </a:br>
            <a:br>
              <a:rPr lang="en-US"/>
            </a:br>
            <a:br>
              <a:rPr lang="en-US"/>
            </a:br>
            <a:br>
              <a:rPr lang="en-US"/>
            </a:br>
            <a:endParaRPr/>
          </a:p>
        </p:txBody>
      </p:sp>
      <p:sp>
        <p:nvSpPr>
          <p:cNvPr id="678" name="Google Shape;678;p70"/>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None/>
            </a:pPr>
            <a:r>
              <a:rPr lang="en-US" sz="3200">
                <a:solidFill>
                  <a:schemeClr val="lt2"/>
                </a:solidFill>
                <a:latin typeface="Arial"/>
                <a:ea typeface="Arial"/>
                <a:cs typeface="Arial"/>
                <a:sym typeface="Arial"/>
              </a:rPr>
              <a:t>“Love is seeing someone as they deserve to be seen,  </a:t>
            </a:r>
            <a:r>
              <a:rPr i="1" lang="en-US" sz="3200">
                <a:solidFill>
                  <a:srgbClr val="00CC99"/>
                </a:solidFill>
                <a:latin typeface="Arial"/>
                <a:ea typeface="Arial"/>
                <a:cs typeface="Arial"/>
                <a:sym typeface="Arial"/>
              </a:rPr>
              <a:t>as they really are </a:t>
            </a:r>
            <a:r>
              <a:rPr lang="en-US" sz="3200">
                <a:solidFill>
                  <a:schemeClr val="lt2"/>
                </a:solidFill>
                <a:latin typeface="Arial"/>
                <a:ea typeface="Arial"/>
                <a:cs typeface="Arial"/>
                <a:sym typeface="Arial"/>
              </a:rPr>
              <a:t>, not through the lens of the behaviors they have sometimes needed to display.”</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71"/>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684" name="Google Shape;684;p71"/>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t/>
            </a:r>
            <a:endParaRPr/>
          </a:p>
        </p:txBody>
      </p:sp>
      <p:pic>
        <p:nvPicPr>
          <p:cNvPr descr="A picture containing text, person&#10;&#10;Description automatically generated" id="685" name="Google Shape;685;p71"/>
          <p:cNvPicPr preferRelativeResize="0"/>
          <p:nvPr/>
        </p:nvPicPr>
        <p:blipFill rotWithShape="1">
          <a:blip r:embed="rId3">
            <a:alphaModFix/>
          </a:blip>
          <a:srcRect b="0" l="0" r="0" t="0"/>
          <a:stretch/>
        </p:blipFill>
        <p:spPr>
          <a:xfrm>
            <a:off x="528638" y="1981200"/>
            <a:ext cx="8081962" cy="32766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72"/>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691" name="Google Shape;691;p72"/>
          <p:cNvSpPr txBox="1"/>
          <p:nvPr>
            <p:ph idx="1" type="body"/>
          </p:nvPr>
        </p:nvSpPr>
        <p:spPr>
          <a:xfrm>
            <a:off x="228600" y="3200400"/>
            <a:ext cx="8686800" cy="35052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a:solidFill>
                  <a:srgbClr val="FFFF00"/>
                </a:solidFill>
                <a:latin typeface="Arial"/>
                <a:ea typeface="Arial"/>
                <a:cs typeface="Arial"/>
                <a:sym typeface="Arial"/>
              </a:rPr>
              <a:t>I know you can ____ because you have ____.</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73"/>
          <p:cNvSpPr txBox="1"/>
          <p:nvPr>
            <p:ph type="title"/>
          </p:nvPr>
        </p:nvSpPr>
        <p:spPr>
          <a:xfrm>
            <a:off x="304800" y="2209800"/>
            <a:ext cx="8458200" cy="2057400"/>
          </a:xfrm>
          <a:prstGeom prst="rect">
            <a:avLst/>
          </a:prstGeom>
          <a:solidFill>
            <a:schemeClr val="accent4"/>
          </a:solidFill>
          <a:ln cap="flat" cmpd="sng" w="9525">
            <a:solidFill>
              <a:srgbClr val="191966"/>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r>
              <a:rPr lang="en-US" sz="3600">
                <a:solidFill>
                  <a:srgbClr val="21218A"/>
                </a:solidFill>
                <a:latin typeface="Arial"/>
                <a:ea typeface="Arial"/>
                <a:cs typeface="Arial"/>
                <a:sym typeface="Arial"/>
              </a:rPr>
              <a:t>Giving Youth Control Over Their Decisions</a:t>
            </a:r>
            <a:br>
              <a:rPr lang="en-US">
                <a:solidFill>
                  <a:srgbClr val="DDDFED"/>
                </a:solidFill>
                <a:latin typeface="Arial"/>
                <a:ea typeface="Arial"/>
                <a:cs typeface="Arial"/>
                <a:sym typeface="Arial"/>
              </a:rPr>
            </a:br>
            <a:br>
              <a:rPr lang="en-US">
                <a:solidFill>
                  <a:srgbClr val="DDDFED"/>
                </a:solidFill>
                <a:latin typeface="Arial"/>
                <a:ea typeface="Arial"/>
                <a:cs typeface="Arial"/>
                <a:sym typeface="Arial"/>
              </a:rPr>
            </a:br>
            <a:endParaRPr sz="3600">
              <a:solidFill>
                <a:srgbClr val="00B05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74"/>
          <p:cNvSpPr txBox="1"/>
          <p:nvPr>
            <p:ph idx="1" type="body"/>
          </p:nvPr>
        </p:nvSpPr>
        <p:spPr>
          <a:xfrm>
            <a:off x="228600" y="1524000"/>
            <a:ext cx="8686800" cy="5181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DDDFED"/>
                </a:solidFill>
                <a:latin typeface="Arial"/>
                <a:ea typeface="Arial"/>
                <a:cs typeface="Arial"/>
                <a:sym typeface="Arial"/>
              </a:rPr>
              <a:t>When we offer choices</a:t>
            </a:r>
            <a:endParaRPr/>
          </a:p>
          <a:p>
            <a:pPr indent="0" lvl="0" marL="0" rtl="0" algn="l">
              <a:spcBef>
                <a:spcPts val="560"/>
              </a:spcBef>
              <a:spcAft>
                <a:spcPts val="0"/>
              </a:spcAft>
              <a:buNone/>
            </a:pPr>
            <a:br>
              <a:rPr lang="en-US">
                <a:solidFill>
                  <a:srgbClr val="DDDFED"/>
                </a:solidFill>
                <a:latin typeface="Arial"/>
                <a:ea typeface="Arial"/>
                <a:cs typeface="Arial"/>
                <a:sym typeface="Arial"/>
              </a:rPr>
            </a:br>
            <a:r>
              <a:rPr lang="en-US">
                <a:solidFill>
                  <a:srgbClr val="DDDFED"/>
                </a:solidFill>
                <a:latin typeface="Arial"/>
                <a:ea typeface="Arial"/>
                <a:cs typeface="Arial"/>
                <a:sym typeface="Arial"/>
              </a:rPr>
              <a:t>When we create felt-safety and coregulate as a path towards clear thinking</a:t>
            </a:r>
            <a:endParaRPr/>
          </a:p>
          <a:p>
            <a:pPr indent="0" lvl="0" marL="0" rtl="0" algn="l">
              <a:spcBef>
                <a:spcPts val="560"/>
              </a:spcBef>
              <a:spcAft>
                <a:spcPts val="0"/>
              </a:spcAft>
              <a:buNone/>
            </a:pPr>
            <a:br>
              <a:rPr lang="en-US">
                <a:solidFill>
                  <a:srgbClr val="DDDFED"/>
                </a:solidFill>
                <a:latin typeface="Arial"/>
                <a:ea typeface="Arial"/>
                <a:cs typeface="Arial"/>
                <a:sym typeface="Arial"/>
              </a:rPr>
            </a:br>
            <a:r>
              <a:rPr lang="en-US">
                <a:solidFill>
                  <a:srgbClr val="DDDFED"/>
                </a:solidFill>
                <a:latin typeface="Arial"/>
                <a:ea typeface="Arial"/>
                <a:cs typeface="Arial"/>
                <a:sym typeface="Arial"/>
              </a:rPr>
              <a:t>When we expand their window of tolerance through the language of resilience</a:t>
            </a:r>
            <a:endParaRPr/>
          </a:p>
          <a:p>
            <a:pPr indent="0" lvl="0" marL="0" rtl="0" algn="l">
              <a:spcBef>
                <a:spcPts val="560"/>
              </a:spcBef>
              <a:spcAft>
                <a:spcPts val="0"/>
              </a:spcAft>
              <a:buNone/>
            </a:pPr>
            <a:br>
              <a:rPr lang="en-US">
                <a:solidFill>
                  <a:srgbClr val="DDDFED"/>
                </a:solidFill>
                <a:latin typeface="Arial"/>
                <a:ea typeface="Arial"/>
                <a:cs typeface="Arial"/>
                <a:sym typeface="Arial"/>
              </a:rPr>
            </a:br>
            <a:r>
              <a:rPr lang="en-US">
                <a:solidFill>
                  <a:srgbClr val="DDDFED"/>
                </a:solidFill>
                <a:latin typeface="Arial"/>
                <a:ea typeface="Arial"/>
                <a:cs typeface="Arial"/>
                <a:sym typeface="Arial"/>
              </a:rPr>
              <a:t>When we help them build stress management skills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75"/>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707" name="Google Shape;707;p75"/>
          <p:cNvSpPr txBox="1"/>
          <p:nvPr>
            <p:ph idx="1" type="body"/>
          </p:nvPr>
        </p:nvSpPr>
        <p:spPr>
          <a:xfrm>
            <a:off x="228600" y="3048000"/>
            <a:ext cx="8686800" cy="3657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a:latin typeface="Arial"/>
                <a:ea typeface="Arial"/>
                <a:cs typeface="Arial"/>
                <a:sym typeface="Arial"/>
              </a:rPr>
              <a:t>Every time we enable the choices that come from clear thinking . . . But how do we get there?</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76"/>
          <p:cNvSpPr txBox="1"/>
          <p:nvPr>
            <p:ph type="title"/>
          </p:nvPr>
        </p:nvSpPr>
        <p:spPr>
          <a:xfrm>
            <a:off x="304800" y="304800"/>
            <a:ext cx="8458200" cy="5486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4000">
                <a:solidFill>
                  <a:srgbClr val="CCCCCC"/>
                </a:solidFill>
                <a:latin typeface="Arial"/>
                <a:ea typeface="Arial"/>
                <a:cs typeface="Arial"/>
                <a:sym typeface="Arial"/>
              </a:rPr>
              <a:t>Stress, and coregulation</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77"/>
          <p:cNvSpPr txBox="1"/>
          <p:nvPr>
            <p:ph type="title"/>
          </p:nvPr>
        </p:nvSpPr>
        <p:spPr>
          <a:xfrm>
            <a:off x="304800" y="304800"/>
            <a:ext cx="8458200" cy="685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solidFill>
                  <a:srgbClr val="00B050"/>
                </a:solidFill>
                <a:latin typeface="Arial"/>
                <a:ea typeface="Arial"/>
                <a:cs typeface="Arial"/>
                <a:sym typeface="Arial"/>
              </a:rPr>
              <a:t>Good Stress</a:t>
            </a:r>
            <a:endParaRPr/>
          </a:p>
        </p:txBody>
      </p:sp>
      <p:sp>
        <p:nvSpPr>
          <p:cNvPr id="718" name="Google Shape;718;p77"/>
          <p:cNvSpPr txBox="1"/>
          <p:nvPr>
            <p:ph idx="1" type="body"/>
          </p:nvPr>
        </p:nvSpPr>
        <p:spPr>
          <a:xfrm>
            <a:off x="228600" y="1981200"/>
            <a:ext cx="8686800" cy="4724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None/>
            </a:pPr>
            <a:r>
              <a:rPr lang="en-US" sz="2400">
                <a:latin typeface="Arial"/>
                <a:ea typeface="Arial"/>
                <a:cs typeface="Arial"/>
                <a:sym typeface="Arial"/>
              </a:rPr>
              <a:t>Helps us handle challenges and allows us to stretch just far enough that we are likely to grow from the experience. </a:t>
            </a:r>
            <a:endParaRPr/>
          </a:p>
          <a:p>
            <a:pPr indent="-342900" lvl="0" marL="342900" rtl="0" algn="l">
              <a:spcBef>
                <a:spcPts val="480"/>
              </a:spcBef>
              <a:spcAft>
                <a:spcPts val="0"/>
              </a:spcAft>
              <a:buNone/>
            </a:pPr>
            <a:r>
              <a:t/>
            </a:r>
            <a:endParaRPr sz="2400">
              <a:latin typeface="Arial"/>
              <a:ea typeface="Arial"/>
              <a:cs typeface="Arial"/>
              <a:sym typeface="Arial"/>
            </a:endParaRPr>
          </a:p>
          <a:p>
            <a:pPr indent="-342900" lvl="0" marL="342900" rtl="0" algn="l">
              <a:spcBef>
                <a:spcPts val="480"/>
              </a:spcBef>
              <a:spcAft>
                <a:spcPts val="0"/>
              </a:spcAft>
              <a:buNone/>
            </a:pPr>
            <a:r>
              <a:rPr lang="en-US" sz="2400">
                <a:latin typeface="Arial"/>
                <a:ea typeface="Arial"/>
                <a:cs typeface="Arial"/>
                <a:sym typeface="Arial"/>
              </a:rPr>
              <a:t>We should support young people with the skill-sets that draw the greatest developmental growth from good stress.</a:t>
            </a:r>
            <a:endParaRPr/>
          </a:p>
          <a:p>
            <a:pPr indent="-342900" lvl="0" marL="342900" rtl="0" algn="ctr">
              <a:spcBef>
                <a:spcPts val="560"/>
              </a:spcBef>
              <a:spcAft>
                <a:spcPts val="0"/>
              </a:spcAft>
              <a:buNone/>
            </a:pPr>
            <a:r>
              <a:t/>
            </a:r>
            <a:endParaRPr/>
          </a:p>
          <a:p>
            <a:pPr indent="-342900" lvl="0" marL="342900" rtl="0" algn="ctr">
              <a:spcBef>
                <a:spcPts val="560"/>
              </a:spcBef>
              <a:spcAft>
                <a:spcPts val="0"/>
              </a:spcAft>
              <a:buNone/>
            </a:pPr>
            <a:r>
              <a:t/>
            </a:r>
            <a:endParaRPr/>
          </a:p>
          <a:p>
            <a:pPr indent="-342900" lvl="0" marL="342900" rtl="0" algn="ctr">
              <a:spcBef>
                <a:spcPts val="560"/>
              </a:spcBef>
              <a:spcAft>
                <a:spcPts val="0"/>
              </a:spcAft>
              <a:buNone/>
            </a:pPr>
            <a:r>
              <a:t/>
            </a:r>
            <a:endParaRPr/>
          </a:p>
          <a:p>
            <a:pPr indent="-342900" lvl="0" marL="342900" rtl="0" algn="ctr">
              <a:spcBef>
                <a:spcPts val="560"/>
              </a:spcBef>
              <a:spcAft>
                <a:spcPts val="0"/>
              </a:spcAft>
              <a:buNone/>
            </a:pPr>
            <a:r>
              <a:rPr lang="en-US"/>
              <a:t>						</a:t>
            </a:r>
            <a:r>
              <a:rPr lang="en-US" sz="2400">
                <a:solidFill>
                  <a:srgbClr val="FFFFCC"/>
                </a:solidFill>
                <a:latin typeface="Arial"/>
                <a:ea typeface="Arial"/>
                <a:cs typeface="Arial"/>
                <a:sym typeface="Arial"/>
              </a:rPr>
              <a:t>Dr. Bruce McEwen</a:t>
            </a:r>
            <a:endParaRPr/>
          </a:p>
          <a:p>
            <a:pPr indent="-342900" lvl="0" marL="342900" rtl="0" algn="ctr">
              <a:spcBef>
                <a:spcPts val="56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78"/>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solidFill>
                  <a:srgbClr val="FF0000"/>
                </a:solidFill>
                <a:latin typeface="Arial"/>
                <a:ea typeface="Arial"/>
                <a:cs typeface="Arial"/>
                <a:sym typeface="Arial"/>
              </a:rPr>
              <a:t>Toxic Stress</a:t>
            </a:r>
            <a:endParaRPr/>
          </a:p>
        </p:txBody>
      </p:sp>
      <p:sp>
        <p:nvSpPr>
          <p:cNvPr id="724" name="Google Shape;724;p78"/>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None/>
            </a:pPr>
            <a:r>
              <a:rPr lang="en-US" sz="2400">
                <a:latin typeface="Arial"/>
                <a:ea typeface="Arial"/>
                <a:cs typeface="Arial"/>
                <a:sym typeface="Arial"/>
              </a:rPr>
              <a:t>Toxic stress is more than we can handle in a healthy way and is disruptive to our well-being. We must protect people of all ages from toxic stress.</a:t>
            </a:r>
            <a:endParaRPr/>
          </a:p>
          <a:p>
            <a:pPr indent="-342900" lvl="0" marL="342900" rtl="0" algn="ctr">
              <a:spcBef>
                <a:spcPts val="480"/>
              </a:spcBef>
              <a:spcAft>
                <a:spcPts val="0"/>
              </a:spcAft>
              <a:buNone/>
            </a:pPr>
            <a:r>
              <a:t/>
            </a:r>
            <a:endParaRPr sz="2400">
              <a:latin typeface="Arial"/>
              <a:ea typeface="Arial"/>
              <a:cs typeface="Arial"/>
              <a:sym typeface="Arial"/>
            </a:endParaRPr>
          </a:p>
          <a:p>
            <a:pPr indent="-342900" lvl="0" marL="342900" rtl="0" algn="ctr">
              <a:spcBef>
                <a:spcPts val="480"/>
              </a:spcBef>
              <a:spcAft>
                <a:spcPts val="0"/>
              </a:spcAft>
              <a:buNone/>
            </a:pPr>
            <a:r>
              <a:t/>
            </a:r>
            <a:endParaRPr sz="2400">
              <a:latin typeface="Arial"/>
              <a:ea typeface="Arial"/>
              <a:cs typeface="Arial"/>
              <a:sym typeface="Arial"/>
            </a:endParaRPr>
          </a:p>
          <a:p>
            <a:pPr indent="-342900" lvl="0" marL="342900" rtl="0" algn="ctr">
              <a:spcBef>
                <a:spcPts val="480"/>
              </a:spcBef>
              <a:spcAft>
                <a:spcPts val="0"/>
              </a:spcAft>
              <a:buNone/>
            </a:pPr>
            <a:r>
              <a:rPr lang="en-US" sz="2400">
                <a:latin typeface="Arial"/>
                <a:ea typeface="Arial"/>
                <a:cs typeface="Arial"/>
                <a:sym typeface="Arial"/>
              </a:rPr>
              <a:t>				</a:t>
            </a:r>
            <a:endParaRPr/>
          </a:p>
          <a:p>
            <a:pPr indent="-342900" lvl="0" marL="342900" rtl="0" algn="ctr">
              <a:spcBef>
                <a:spcPts val="480"/>
              </a:spcBef>
              <a:spcAft>
                <a:spcPts val="0"/>
              </a:spcAft>
              <a:buNone/>
            </a:pPr>
            <a:r>
              <a:rPr lang="en-US" sz="2400">
                <a:latin typeface="Arial"/>
                <a:ea typeface="Arial"/>
                <a:cs typeface="Arial"/>
                <a:sym typeface="Arial"/>
              </a:rPr>
              <a:t>							</a:t>
            </a:r>
            <a:r>
              <a:rPr lang="en-US" sz="2400">
                <a:solidFill>
                  <a:srgbClr val="FFFFCC"/>
                </a:solidFill>
                <a:latin typeface="Arial"/>
                <a:ea typeface="Arial"/>
                <a:cs typeface="Arial"/>
                <a:sym typeface="Arial"/>
              </a:rPr>
              <a:t>Dr. Bruce McEwen</a:t>
            </a:r>
            <a:endParaRPr/>
          </a:p>
          <a:p>
            <a:pPr indent="-342900" lvl="0" marL="342900" rtl="0" algn="ctr">
              <a:spcBef>
                <a:spcPts val="560"/>
              </a:spcBef>
              <a:spcAft>
                <a:spcPts val="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79"/>
          <p:cNvSpPr txBox="1"/>
          <p:nvPr>
            <p:ph type="title"/>
          </p:nvPr>
        </p:nvSpPr>
        <p:spPr>
          <a:xfrm>
            <a:off x="304800" y="304800"/>
            <a:ext cx="8458200" cy="1600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solidFill>
                  <a:srgbClr val="FFFE99"/>
                </a:solidFill>
                <a:latin typeface="Arial"/>
                <a:ea typeface="Arial"/>
                <a:cs typeface="Arial"/>
                <a:sym typeface="Arial"/>
              </a:rPr>
              <a:t>Tolerable Stress</a:t>
            </a:r>
            <a:endParaRPr/>
          </a:p>
        </p:txBody>
      </p:sp>
      <p:sp>
        <p:nvSpPr>
          <p:cNvPr id="730" name="Google Shape;730;p79"/>
          <p:cNvSpPr txBox="1"/>
          <p:nvPr>
            <p:ph idx="1" type="body"/>
          </p:nvPr>
        </p:nvSpPr>
        <p:spPr>
          <a:xfrm>
            <a:off x="228600" y="1905000"/>
            <a:ext cx="8686800" cy="4800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None/>
            </a:pPr>
            <a:r>
              <a:rPr lang="en-US" sz="2400">
                <a:latin typeface="Arial"/>
                <a:ea typeface="Arial"/>
                <a:cs typeface="Arial"/>
                <a:sym typeface="Arial"/>
              </a:rPr>
              <a:t>Tolerable stress is uncomfortable but within our window of tolerance because we can cope with it. What is tolerable is subjective and fluid. </a:t>
            </a:r>
            <a:endParaRPr/>
          </a:p>
          <a:p>
            <a:pPr indent="-342900" lvl="0" marL="342900" rtl="0" algn="l">
              <a:spcBef>
                <a:spcPts val="480"/>
              </a:spcBef>
              <a:spcAft>
                <a:spcPts val="0"/>
              </a:spcAft>
              <a:buNone/>
            </a:pPr>
            <a:r>
              <a:rPr lang="en-US" sz="2400">
                <a:latin typeface="Arial"/>
                <a:ea typeface="Arial"/>
                <a:cs typeface="Arial"/>
                <a:sym typeface="Arial"/>
              </a:rPr>
              <a:t> </a:t>
            </a:r>
            <a:endParaRPr/>
          </a:p>
          <a:p>
            <a:pPr indent="-342900" lvl="0" marL="342900" rtl="0" algn="l">
              <a:spcBef>
                <a:spcPts val="480"/>
              </a:spcBef>
              <a:spcAft>
                <a:spcPts val="0"/>
              </a:spcAft>
              <a:buNone/>
            </a:pPr>
            <a:r>
              <a:rPr lang="en-US" sz="2400">
                <a:latin typeface="Arial"/>
                <a:ea typeface="Arial"/>
                <a:cs typeface="Arial"/>
                <a:sym typeface="Arial"/>
              </a:rPr>
              <a:t>It is in the window of tolerable stress that we can make the difference. It’s about how much someone can handle depending on what else is on their plate and what stress management strategies they possess. The power of </a:t>
            </a:r>
            <a:r>
              <a:rPr lang="en-US" sz="2400">
                <a:solidFill>
                  <a:srgbClr val="00B050"/>
                </a:solidFill>
                <a:latin typeface="Arial"/>
                <a:ea typeface="Arial"/>
                <a:cs typeface="Arial"/>
                <a:sym typeface="Arial"/>
              </a:rPr>
              <a:t>coregulation</a:t>
            </a:r>
            <a:r>
              <a:rPr lang="en-US" sz="2400">
                <a:latin typeface="Arial"/>
                <a:ea typeface="Arial"/>
                <a:cs typeface="Arial"/>
                <a:sym typeface="Arial"/>
              </a:rPr>
              <a:t> is that caring adult presence changes the equation by making challenges tolerable. </a:t>
            </a:r>
            <a:endParaRPr/>
          </a:p>
          <a:p>
            <a:pPr indent="-342900" lvl="0" marL="342900" rtl="0" algn="l">
              <a:spcBef>
                <a:spcPts val="480"/>
              </a:spcBef>
              <a:spcAft>
                <a:spcPts val="0"/>
              </a:spcAft>
              <a:buNone/>
            </a:pPr>
            <a:r>
              <a:t/>
            </a:r>
            <a:endParaRPr sz="2400">
              <a:latin typeface="Arial"/>
              <a:ea typeface="Arial"/>
              <a:cs typeface="Arial"/>
              <a:sym typeface="Arial"/>
            </a:endParaRPr>
          </a:p>
          <a:p>
            <a:pPr indent="-342900" lvl="0" marL="342900" rtl="0" algn="l">
              <a:spcBef>
                <a:spcPts val="480"/>
              </a:spcBef>
              <a:spcAft>
                <a:spcPts val="0"/>
              </a:spcAft>
              <a:buNone/>
            </a:pPr>
            <a:r>
              <a:rPr lang="en-US" sz="2400">
                <a:latin typeface="Arial"/>
                <a:ea typeface="Arial"/>
                <a:cs typeface="Arial"/>
                <a:sym typeface="Arial"/>
              </a:rPr>
              <a:t>							</a:t>
            </a:r>
            <a:r>
              <a:rPr lang="en-US" sz="2400">
                <a:solidFill>
                  <a:srgbClr val="FFFFCC"/>
                </a:solidFill>
                <a:latin typeface="Arial"/>
                <a:ea typeface="Arial"/>
                <a:cs typeface="Arial"/>
                <a:sym typeface="Arial"/>
              </a:rPr>
              <a:t>Dr. Bruce McEwen</a:t>
            </a:r>
            <a:endParaRPr/>
          </a:p>
          <a:p>
            <a:pPr indent="-342900" lvl="0" marL="342900" rtl="0" algn="ctr">
              <a:spcBef>
                <a:spcPts val="56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8"/>
          <p:cNvSpPr txBox="1"/>
          <p:nvPr>
            <p:ph type="title"/>
          </p:nvPr>
        </p:nvSpPr>
        <p:spPr>
          <a:xfrm>
            <a:off x="304800" y="304800"/>
            <a:ext cx="8458200" cy="2743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200">
                <a:latin typeface="Arial"/>
                <a:ea typeface="Arial"/>
                <a:cs typeface="Arial"/>
                <a:sym typeface="Arial"/>
              </a:rPr>
              <a:t>Why are these even questions?</a:t>
            </a:r>
            <a:endParaRPr/>
          </a:p>
        </p:txBody>
      </p:sp>
      <p:pic>
        <p:nvPicPr>
          <p:cNvPr descr="You can share this smiley to express your frustration ..." id="211" name="Google Shape;211;p8"/>
          <p:cNvPicPr preferRelativeResize="0"/>
          <p:nvPr>
            <p:ph idx="1" type="body"/>
          </p:nvPr>
        </p:nvPicPr>
        <p:blipFill rotWithShape="1">
          <a:blip r:embed="rId3">
            <a:alphaModFix/>
          </a:blip>
          <a:srcRect b="0" l="0" r="0" t="0"/>
          <a:stretch/>
        </p:blipFill>
        <p:spPr>
          <a:xfrm>
            <a:off x="3200400" y="3810000"/>
            <a:ext cx="2324100" cy="23241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80"/>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000">
                <a:latin typeface="Arial"/>
                <a:ea typeface="Arial"/>
                <a:cs typeface="Arial"/>
                <a:sym typeface="Arial"/>
              </a:rPr>
              <a:t>Calmness, even amidst a chaotic reality, helps youth access their thinking powers and compassionate natures</a:t>
            </a:r>
            <a:endParaRPr sz="3000"/>
          </a:p>
        </p:txBody>
      </p:sp>
      <p:sp>
        <p:nvSpPr>
          <p:cNvPr id="736" name="Google Shape;736;p80"/>
          <p:cNvSpPr txBox="1"/>
          <p:nvPr>
            <p:ph idx="1" type="body"/>
          </p:nvPr>
        </p:nvSpPr>
        <p:spPr>
          <a:xfrm>
            <a:off x="228600" y="2895600"/>
            <a:ext cx="8686800" cy="3810000"/>
          </a:xfrm>
          <a:prstGeom prst="rect">
            <a:avLst/>
          </a:prstGeom>
          <a:noFill/>
          <a:ln>
            <a:noFill/>
          </a:ln>
        </p:spPr>
        <p:txBody>
          <a:bodyPr anchorCtr="0" anchor="t" bIns="45700" lIns="91425" spcFirstLastPara="1" rIns="91425" wrap="square" tIns="45700">
            <a:noAutofit/>
          </a:bodyPr>
          <a:lstStyle/>
          <a:p>
            <a:pPr indent="-571500" lvl="0" marL="571500" rtl="0" algn="l">
              <a:spcBef>
                <a:spcPts val="0"/>
              </a:spcBef>
              <a:spcAft>
                <a:spcPts val="0"/>
              </a:spcAft>
              <a:buClr>
                <a:srgbClr val="00B050"/>
              </a:buClr>
              <a:buSzPts val="3600"/>
              <a:buFont typeface="Arial"/>
              <a:buChar char="•"/>
            </a:pPr>
            <a:r>
              <a:rPr lang="en-US" sz="3600">
                <a:solidFill>
                  <a:srgbClr val="00B050"/>
                </a:solidFill>
                <a:latin typeface="Arial"/>
                <a:ea typeface="Arial"/>
                <a:cs typeface="Arial"/>
                <a:sym typeface="Arial"/>
              </a:rPr>
              <a:t>Co-regulation</a:t>
            </a:r>
            <a:endParaRPr/>
          </a:p>
          <a:p>
            <a:pPr indent="-571500" lvl="1" marL="971550" rtl="0" algn="l">
              <a:spcBef>
                <a:spcPts val="560"/>
              </a:spcBef>
              <a:spcAft>
                <a:spcPts val="0"/>
              </a:spcAft>
              <a:buClr>
                <a:schemeClr val="lt1"/>
              </a:buClr>
              <a:buSzPts val="2800"/>
              <a:buFont typeface="Arial"/>
              <a:buChar char="•"/>
            </a:pPr>
            <a:r>
              <a:rPr lang="en-US">
                <a:latin typeface="Arial"/>
                <a:ea typeface="Arial"/>
                <a:cs typeface="Arial"/>
                <a:sym typeface="Arial"/>
              </a:rPr>
              <a:t>Amygdala to amygdala communication</a:t>
            </a:r>
            <a:endParaRPr/>
          </a:p>
          <a:p>
            <a:pPr indent="-571500" lvl="1" marL="971550" rtl="0" algn="l">
              <a:spcBef>
                <a:spcPts val="560"/>
              </a:spcBef>
              <a:spcAft>
                <a:spcPts val="0"/>
              </a:spcAft>
              <a:buClr>
                <a:schemeClr val="lt1"/>
              </a:buClr>
              <a:buSzPts val="2800"/>
              <a:buFont typeface="Arial"/>
              <a:buChar char="•"/>
            </a:pPr>
            <a:r>
              <a:rPr lang="en-US">
                <a:latin typeface="Arial"/>
                <a:ea typeface="Arial"/>
                <a:cs typeface="Arial"/>
                <a:sym typeface="Arial"/>
              </a:rPr>
              <a:t>Key to de- escalation</a:t>
            </a:r>
            <a:endParaRPr/>
          </a:p>
          <a:p>
            <a:pPr indent="-571500" lvl="1" marL="971550" rtl="0" algn="l">
              <a:spcBef>
                <a:spcPts val="560"/>
              </a:spcBef>
              <a:spcAft>
                <a:spcPts val="0"/>
              </a:spcAft>
              <a:buClr>
                <a:schemeClr val="lt1"/>
              </a:buClr>
              <a:buSzPts val="2800"/>
              <a:buFont typeface="Arial"/>
              <a:buChar char="•"/>
            </a:pPr>
            <a:r>
              <a:rPr lang="en-US">
                <a:latin typeface="Arial"/>
                <a:ea typeface="Arial"/>
                <a:cs typeface="Arial"/>
                <a:sym typeface="Arial"/>
              </a:rPr>
              <a:t>Critical to anticipation</a:t>
            </a:r>
            <a:endParaRPr/>
          </a:p>
          <a:p>
            <a:pPr indent="-571500" lvl="1" marL="971550" rtl="0" algn="l">
              <a:spcBef>
                <a:spcPts val="560"/>
              </a:spcBef>
              <a:spcAft>
                <a:spcPts val="0"/>
              </a:spcAft>
              <a:buClr>
                <a:schemeClr val="lt1"/>
              </a:buClr>
              <a:buSzPts val="2800"/>
              <a:buFont typeface="Arial"/>
              <a:buChar char="•"/>
            </a:pPr>
            <a:r>
              <a:rPr lang="en-US">
                <a:latin typeface="Arial"/>
                <a:ea typeface="Arial"/>
                <a:cs typeface="Arial"/>
                <a:sym typeface="Arial"/>
              </a:rPr>
              <a:t>Key to allowing “Mother Teresa” to surface</a:t>
            </a:r>
            <a:endParaRPr/>
          </a:p>
          <a:p>
            <a:pPr indent="-571500" lvl="0" marL="571500" rtl="0" algn="l">
              <a:spcBef>
                <a:spcPts val="700"/>
              </a:spcBef>
              <a:spcAft>
                <a:spcPts val="0"/>
              </a:spcAft>
              <a:buClr>
                <a:srgbClr val="00B050"/>
              </a:buClr>
              <a:buSzPts val="3500"/>
              <a:buFont typeface="Arial"/>
              <a:buChar char="•"/>
            </a:pPr>
            <a:r>
              <a:rPr lang="en-US" sz="3500">
                <a:solidFill>
                  <a:srgbClr val="00B050"/>
                </a:solidFill>
                <a:latin typeface="Arial"/>
                <a:ea typeface="Arial"/>
                <a:cs typeface="Arial"/>
                <a:sym typeface="Arial"/>
              </a:rPr>
              <a:t>Self-regulation is a skill to be developed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81"/>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742" name="Google Shape;742;p81"/>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sz="3000">
                <a:latin typeface="Arial"/>
                <a:ea typeface="Arial"/>
                <a:cs typeface="Arial"/>
                <a:sym typeface="Arial"/>
              </a:rPr>
              <a:t>This is all more important for the youth who has endured hardships or has earned an expectation of rejection</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82"/>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descr="A duck swimming in a body of water&#10;&#10;Description automatically generated" id="748" name="Google Shape;748;p82"/>
          <p:cNvPicPr preferRelativeResize="0"/>
          <p:nvPr>
            <p:ph idx="1" type="body"/>
          </p:nvPr>
        </p:nvPicPr>
        <p:blipFill rotWithShape="1">
          <a:blip r:embed="rId3">
            <a:alphaModFix/>
          </a:blip>
          <a:srcRect b="0" l="0" r="0" t="0"/>
          <a:stretch/>
        </p:blipFill>
        <p:spPr>
          <a:xfrm>
            <a:off x="1600200" y="1828800"/>
            <a:ext cx="5829300" cy="38862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83"/>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descr="A small bird sitting on a table&#10;&#10;Description automatically generated" id="754" name="Google Shape;754;p83"/>
          <p:cNvPicPr preferRelativeResize="0"/>
          <p:nvPr>
            <p:ph idx="1" type="body"/>
          </p:nvPr>
        </p:nvPicPr>
        <p:blipFill rotWithShape="1">
          <a:blip r:embed="rId3">
            <a:alphaModFix/>
          </a:blip>
          <a:srcRect b="0" l="0" r="0" t="0"/>
          <a:stretch/>
        </p:blipFill>
        <p:spPr>
          <a:xfrm>
            <a:off x="1510924" y="1493838"/>
            <a:ext cx="6077326" cy="429736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84"/>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760" name="Google Shape;760;p84"/>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a:latin typeface="Arial"/>
                <a:ea typeface="Arial"/>
                <a:cs typeface="Arial"/>
                <a:sym typeface="Arial"/>
              </a:rPr>
              <a:t>We also help youth self-regulate when they learn to catch their own thoughts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85"/>
          <p:cNvSpPr txBox="1"/>
          <p:nvPr>
            <p:ph idx="1" type="body"/>
          </p:nvPr>
        </p:nvSpPr>
        <p:spPr>
          <a:xfrm>
            <a:off x="476250" y="3665538"/>
            <a:ext cx="8229600" cy="269716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spcBef>
                <a:spcPts val="0"/>
              </a:spcBef>
              <a:spcAft>
                <a:spcPts val="0"/>
              </a:spcAft>
              <a:buNone/>
            </a:pPr>
            <a:r>
              <a:t/>
            </a:r>
            <a:endParaRPr/>
          </a:p>
          <a:p>
            <a:pPr indent="0" lvl="0" marL="0" rtl="0" algn="ctr">
              <a:spcBef>
                <a:spcPts val="518"/>
              </a:spcBef>
              <a:spcAft>
                <a:spcPts val="0"/>
              </a:spcAft>
              <a:buNone/>
            </a:pPr>
            <a:r>
              <a:t/>
            </a:r>
            <a:endParaRPr/>
          </a:p>
          <a:p>
            <a:pPr indent="0" lvl="0" marL="0" rtl="0" algn="ctr">
              <a:spcBef>
                <a:spcPts val="0"/>
              </a:spcBef>
              <a:spcAft>
                <a:spcPts val="0"/>
              </a:spcAft>
              <a:buNone/>
            </a:pPr>
            <a:r>
              <a:rPr lang="en-US" sz="3000">
                <a:latin typeface="Arial"/>
                <a:ea typeface="Arial"/>
                <a:cs typeface="Arial"/>
                <a:sym typeface="Arial"/>
              </a:rPr>
              <a:t>The difference is in </a:t>
            </a:r>
            <a:endParaRPr/>
          </a:p>
          <a:p>
            <a:pPr indent="0" lvl="0" marL="0" rtl="0" algn="ctr">
              <a:spcBef>
                <a:spcPts val="0"/>
              </a:spcBef>
              <a:spcAft>
                <a:spcPts val="0"/>
              </a:spcAft>
              <a:buNone/>
            </a:pPr>
            <a:r>
              <a:t/>
            </a:r>
            <a:endParaRPr sz="3200"/>
          </a:p>
          <a:p>
            <a:pPr indent="0" lvl="0" marL="0" rtl="0" algn="ctr">
              <a:spcBef>
                <a:spcPts val="0"/>
              </a:spcBef>
              <a:spcAft>
                <a:spcPts val="0"/>
              </a:spcAft>
              <a:buNone/>
            </a:pPr>
            <a:r>
              <a:t/>
            </a:r>
            <a:endParaRPr sz="3200"/>
          </a:p>
          <a:p>
            <a:pPr indent="0" lvl="0" marL="0" rtl="0" algn="ctr">
              <a:spcBef>
                <a:spcPts val="0"/>
              </a:spcBef>
              <a:spcAft>
                <a:spcPts val="0"/>
              </a:spcAft>
              <a:buNone/>
            </a:pPr>
            <a:r>
              <a:rPr lang="en-US" sz="3000">
                <a:latin typeface="Arial"/>
                <a:ea typeface="Arial"/>
                <a:cs typeface="Arial"/>
                <a:sym typeface="Arial"/>
              </a:rPr>
              <a:t>and the predictability of their challenges</a:t>
            </a:r>
            <a:endParaRPr/>
          </a:p>
        </p:txBody>
      </p:sp>
      <p:sp>
        <p:nvSpPr>
          <p:cNvPr id="766" name="Google Shape;766;p85"/>
          <p:cNvSpPr/>
          <p:nvPr/>
        </p:nvSpPr>
        <p:spPr>
          <a:xfrm>
            <a:off x="1247269" y="520700"/>
            <a:ext cx="680186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00B050"/>
                </a:solidFill>
                <a:latin typeface="Arial"/>
                <a:ea typeface="Arial"/>
                <a:cs typeface="Arial"/>
                <a:sym typeface="Arial"/>
              </a:rPr>
              <a:t>Military children are children first</a:t>
            </a:r>
            <a:endParaRPr/>
          </a:p>
        </p:txBody>
      </p:sp>
      <p:sp>
        <p:nvSpPr>
          <p:cNvPr id="767" name="Google Shape;767;p85"/>
          <p:cNvSpPr/>
          <p:nvPr/>
        </p:nvSpPr>
        <p:spPr>
          <a:xfrm>
            <a:off x="1371600" y="5029200"/>
            <a:ext cx="6554788" cy="584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B050"/>
                </a:solidFill>
                <a:latin typeface="Arial"/>
                <a:ea typeface="Arial"/>
                <a:cs typeface="Arial"/>
                <a:sym typeface="Arial"/>
              </a:rPr>
              <a:t>the abundance of their strengths</a:t>
            </a:r>
            <a:endParaRPr/>
          </a:p>
        </p:txBody>
      </p:sp>
      <p:pic>
        <p:nvPicPr>
          <p:cNvPr descr="A picture containing person, child, child, outdoor&#10;&#10;Description automatically generated" id="768" name="Google Shape;768;p85"/>
          <p:cNvPicPr preferRelativeResize="0"/>
          <p:nvPr/>
        </p:nvPicPr>
        <p:blipFill rotWithShape="1">
          <a:blip r:embed="rId3">
            <a:alphaModFix/>
          </a:blip>
          <a:srcRect b="0" l="0" r="0" t="0"/>
          <a:stretch/>
        </p:blipFill>
        <p:spPr>
          <a:xfrm>
            <a:off x="2209800" y="1672028"/>
            <a:ext cx="4648200" cy="221417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86"/>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774" name="Google Shape;774;p86"/>
          <p:cNvSpPr txBox="1"/>
          <p:nvPr>
            <p:ph idx="1" type="body"/>
          </p:nvPr>
        </p:nvSpPr>
        <p:spPr>
          <a:xfrm>
            <a:off x="228600" y="2667000"/>
            <a:ext cx="8686800" cy="4038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sz="2400">
                <a:latin typeface="Arial"/>
                <a:ea typeface="Arial"/>
                <a:cs typeface="Arial"/>
                <a:sym typeface="Arial"/>
              </a:rPr>
              <a:t>Because some military children may be set up for perfectionism, learning how to stem negative self-talk and catastrophic thinking is of particular importance</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87"/>
          <p:cNvSpPr txBox="1"/>
          <p:nvPr/>
        </p:nvSpPr>
        <p:spPr>
          <a:xfrm>
            <a:off x="644783" y="721519"/>
            <a:ext cx="7854434" cy="410369"/>
          </a:xfrm>
          <a:prstGeom prst="rect">
            <a:avLst/>
          </a:prstGeom>
          <a:noFill/>
          <a:ln>
            <a:noFill/>
          </a:ln>
        </p:spPr>
        <p:txBody>
          <a:bodyPr anchorCtr="0" anchor="t" bIns="0" lIns="0" spcFirstLastPara="1" rIns="0" wrap="square" tIns="0">
            <a:spAutoFit/>
          </a:bodyPr>
          <a:lstStyle/>
          <a:p>
            <a:pPr indent="0" lvl="0" marL="0" marR="0" rtl="0" algn="ctr">
              <a:lnSpc>
                <a:spcPct val="106016"/>
              </a:lnSpc>
              <a:spcBef>
                <a:spcPts val="0"/>
              </a:spcBef>
              <a:spcAft>
                <a:spcPts val="0"/>
              </a:spcAft>
              <a:buNone/>
            </a:pPr>
            <a:r>
              <a:rPr lang="en-US" sz="3025">
                <a:solidFill>
                  <a:srgbClr val="FFFFFF"/>
                </a:solidFill>
                <a:latin typeface="Arial"/>
                <a:ea typeface="Arial"/>
                <a:cs typeface="Arial"/>
                <a:sym typeface="Arial"/>
              </a:rPr>
              <a:t>Dialing Down </a:t>
            </a:r>
            <a:r>
              <a:rPr lang="en-US" sz="3025">
                <a:solidFill>
                  <a:srgbClr val="FF0000"/>
                </a:solidFill>
                <a:latin typeface="Arial"/>
                <a:ea typeface="Arial"/>
                <a:cs typeface="Arial"/>
                <a:sym typeface="Arial"/>
              </a:rPr>
              <a:t>Catastrophic</a:t>
            </a:r>
            <a:r>
              <a:rPr lang="en-US" sz="3025">
                <a:solidFill>
                  <a:srgbClr val="FFFFFF"/>
                </a:solidFill>
                <a:latin typeface="Arial"/>
                <a:ea typeface="Arial"/>
                <a:cs typeface="Arial"/>
                <a:sym typeface="Arial"/>
              </a:rPr>
              <a:t> Thought</a:t>
            </a:r>
            <a:endParaRPr/>
          </a:p>
        </p:txBody>
      </p:sp>
      <p:sp>
        <p:nvSpPr>
          <p:cNvPr id="780" name="Google Shape;780;p87"/>
          <p:cNvSpPr txBox="1"/>
          <p:nvPr/>
        </p:nvSpPr>
        <p:spPr>
          <a:xfrm>
            <a:off x="1071361" y="1695826"/>
            <a:ext cx="7427857" cy="3847272"/>
          </a:xfrm>
          <a:prstGeom prst="rect">
            <a:avLst/>
          </a:prstGeom>
          <a:noFill/>
          <a:ln>
            <a:noFill/>
          </a:ln>
        </p:spPr>
        <p:txBody>
          <a:bodyPr anchorCtr="0" anchor="t" bIns="0" lIns="0" spcFirstLastPara="1" rIns="0" wrap="square" tIns="0">
            <a:spAutoFit/>
          </a:bodyPr>
          <a:lstStyle/>
          <a:p>
            <a:pPr indent="0" lvl="0" marL="0" marR="0" rtl="0" algn="l">
              <a:lnSpc>
                <a:spcPct val="106036"/>
              </a:lnSpc>
              <a:spcBef>
                <a:spcPts val="0"/>
              </a:spcBef>
              <a:spcAft>
                <a:spcPts val="0"/>
              </a:spcAft>
              <a:buNone/>
            </a:pPr>
            <a:r>
              <a:rPr lang="en-US" sz="2369">
                <a:solidFill>
                  <a:srgbClr val="FFFFFF"/>
                </a:solidFill>
                <a:latin typeface="Arial"/>
                <a:ea typeface="Arial"/>
                <a:cs typeface="Arial"/>
                <a:sym typeface="Arial"/>
              </a:rPr>
              <a:t>Recognize negative thoughts. They often begin with phrases like “I better,” “If I don’t,” or “I should.” This is called thought catching.</a:t>
            </a:r>
            <a:endParaRPr/>
          </a:p>
          <a:p>
            <a:pPr indent="0" lvl="0" marL="0" marR="0" rtl="0" algn="l">
              <a:lnSpc>
                <a:spcPct val="106036"/>
              </a:lnSpc>
              <a:spcBef>
                <a:spcPts val="0"/>
              </a:spcBef>
              <a:spcAft>
                <a:spcPts val="0"/>
              </a:spcAft>
              <a:buNone/>
            </a:pPr>
            <a:r>
              <a:t/>
            </a:r>
            <a:endParaRPr sz="2369">
              <a:solidFill>
                <a:srgbClr val="FFFFFF"/>
              </a:solidFill>
              <a:latin typeface="Arial"/>
              <a:ea typeface="Arial"/>
              <a:cs typeface="Arial"/>
              <a:sym typeface="Arial"/>
            </a:endParaRPr>
          </a:p>
          <a:p>
            <a:pPr indent="0" lvl="0" marL="0" marR="0" rtl="0" algn="l">
              <a:lnSpc>
                <a:spcPct val="106036"/>
              </a:lnSpc>
              <a:spcBef>
                <a:spcPts val="0"/>
              </a:spcBef>
              <a:spcAft>
                <a:spcPts val="0"/>
              </a:spcAft>
              <a:buNone/>
            </a:pPr>
            <a:r>
              <a:rPr lang="en-US" sz="2369">
                <a:solidFill>
                  <a:srgbClr val="FFFFFF"/>
                </a:solidFill>
                <a:latin typeface="Arial"/>
                <a:ea typeface="Arial"/>
                <a:cs typeface="Arial"/>
                <a:sym typeface="Arial"/>
              </a:rPr>
              <a:t>Stop. Pause. Evaluate thoughts for accuracy.</a:t>
            </a:r>
            <a:endParaRPr/>
          </a:p>
          <a:p>
            <a:pPr indent="0" lvl="0" marL="0" marR="0" rtl="0" algn="l">
              <a:lnSpc>
                <a:spcPct val="106036"/>
              </a:lnSpc>
              <a:spcBef>
                <a:spcPts val="0"/>
              </a:spcBef>
              <a:spcAft>
                <a:spcPts val="0"/>
              </a:spcAft>
              <a:buNone/>
            </a:pPr>
            <a:r>
              <a:t/>
            </a:r>
            <a:endParaRPr sz="2369">
              <a:solidFill>
                <a:srgbClr val="FFFFFF"/>
              </a:solidFill>
              <a:latin typeface="Arial"/>
              <a:ea typeface="Arial"/>
              <a:cs typeface="Arial"/>
              <a:sym typeface="Arial"/>
            </a:endParaRPr>
          </a:p>
          <a:p>
            <a:pPr indent="0" lvl="0" marL="0" marR="0" rtl="0" algn="l">
              <a:lnSpc>
                <a:spcPct val="106036"/>
              </a:lnSpc>
              <a:spcBef>
                <a:spcPts val="0"/>
              </a:spcBef>
              <a:spcAft>
                <a:spcPts val="0"/>
              </a:spcAft>
              <a:buNone/>
            </a:pPr>
            <a:r>
              <a:rPr lang="en-US" sz="2369">
                <a:solidFill>
                  <a:srgbClr val="FFFFFF"/>
                </a:solidFill>
                <a:latin typeface="Arial"/>
                <a:ea typeface="Arial"/>
                <a:cs typeface="Arial"/>
                <a:sym typeface="Arial"/>
              </a:rPr>
              <a:t>Develop more accurate explanations when difficult things happen. Take away self-blame.</a:t>
            </a:r>
            <a:endParaRPr/>
          </a:p>
          <a:p>
            <a:pPr indent="0" lvl="0" marL="0" marR="0" rtl="0" algn="l">
              <a:lnSpc>
                <a:spcPct val="106036"/>
              </a:lnSpc>
              <a:spcBef>
                <a:spcPts val="0"/>
              </a:spcBef>
              <a:spcAft>
                <a:spcPts val="0"/>
              </a:spcAft>
              <a:buNone/>
            </a:pPr>
            <a:r>
              <a:t/>
            </a:r>
            <a:endParaRPr sz="2369">
              <a:solidFill>
                <a:srgbClr val="FFFFFF"/>
              </a:solidFill>
              <a:latin typeface="Arial"/>
              <a:ea typeface="Arial"/>
              <a:cs typeface="Arial"/>
              <a:sym typeface="Arial"/>
            </a:endParaRPr>
          </a:p>
          <a:p>
            <a:pPr indent="0" lvl="0" marL="0" marR="0" rtl="0" algn="l">
              <a:lnSpc>
                <a:spcPct val="106036"/>
              </a:lnSpc>
              <a:spcBef>
                <a:spcPts val="0"/>
              </a:spcBef>
              <a:spcAft>
                <a:spcPts val="0"/>
              </a:spcAft>
              <a:buNone/>
            </a:pPr>
            <a:r>
              <a:rPr lang="en-US" sz="2369">
                <a:solidFill>
                  <a:srgbClr val="FFFFFF"/>
                </a:solidFill>
                <a:latin typeface="Arial"/>
                <a:ea typeface="Arial"/>
                <a:cs typeface="Arial"/>
                <a:sym typeface="Arial"/>
              </a:rPr>
              <a:t>De-catastrophize. Let go of harmful thoughts that suggest a mistake or failure will lead to inevitable disaster.</a:t>
            </a:r>
            <a:endParaRPr/>
          </a:p>
        </p:txBody>
      </p:sp>
      <p:sp>
        <p:nvSpPr>
          <p:cNvPr id="781" name="Google Shape;781;p87"/>
          <p:cNvSpPr txBox="1"/>
          <p:nvPr/>
        </p:nvSpPr>
        <p:spPr>
          <a:xfrm>
            <a:off x="705928" y="1704756"/>
            <a:ext cx="356503" cy="333489"/>
          </a:xfrm>
          <a:prstGeom prst="rect">
            <a:avLst/>
          </a:prstGeom>
          <a:noFill/>
          <a:ln>
            <a:noFill/>
          </a:ln>
        </p:spPr>
        <p:txBody>
          <a:bodyPr anchorCtr="0" anchor="t" bIns="0" lIns="0" spcFirstLastPara="1" rIns="0" wrap="square" tIns="0">
            <a:spAutoFit/>
          </a:bodyPr>
          <a:lstStyle/>
          <a:p>
            <a:pPr indent="0" lvl="0" marL="0" marR="0" rtl="0" algn="l">
              <a:lnSpc>
                <a:spcPct val="106008"/>
              </a:lnSpc>
              <a:spcBef>
                <a:spcPts val="0"/>
              </a:spcBef>
              <a:spcAft>
                <a:spcPts val="0"/>
              </a:spcAft>
              <a:buNone/>
            </a:pPr>
            <a:r>
              <a:rPr lang="en-US" sz="2463">
                <a:solidFill>
                  <a:srgbClr val="FFFFFF"/>
                </a:solidFill>
                <a:latin typeface="Montserrat"/>
                <a:ea typeface="Montserrat"/>
                <a:cs typeface="Montserrat"/>
                <a:sym typeface="Montserrat"/>
              </a:rPr>
              <a:t>1.</a:t>
            </a:r>
            <a:endParaRPr/>
          </a:p>
        </p:txBody>
      </p:sp>
      <p:sp>
        <p:nvSpPr>
          <p:cNvPr id="782" name="Google Shape;782;p87"/>
          <p:cNvSpPr txBox="1"/>
          <p:nvPr/>
        </p:nvSpPr>
        <p:spPr>
          <a:xfrm>
            <a:off x="705928" y="2938505"/>
            <a:ext cx="356503" cy="333489"/>
          </a:xfrm>
          <a:prstGeom prst="rect">
            <a:avLst/>
          </a:prstGeom>
          <a:noFill/>
          <a:ln>
            <a:noFill/>
          </a:ln>
        </p:spPr>
        <p:txBody>
          <a:bodyPr anchorCtr="0" anchor="t" bIns="0" lIns="0" spcFirstLastPara="1" rIns="0" wrap="square" tIns="0">
            <a:spAutoFit/>
          </a:bodyPr>
          <a:lstStyle/>
          <a:p>
            <a:pPr indent="0" lvl="0" marL="0" marR="0" rtl="0" algn="l">
              <a:lnSpc>
                <a:spcPct val="106008"/>
              </a:lnSpc>
              <a:spcBef>
                <a:spcPts val="0"/>
              </a:spcBef>
              <a:spcAft>
                <a:spcPts val="0"/>
              </a:spcAft>
              <a:buNone/>
            </a:pPr>
            <a:r>
              <a:rPr lang="en-US" sz="2463">
                <a:solidFill>
                  <a:srgbClr val="FFFFFF"/>
                </a:solidFill>
                <a:latin typeface="Montserrat"/>
                <a:ea typeface="Montserrat"/>
                <a:cs typeface="Montserrat"/>
                <a:sym typeface="Montserrat"/>
              </a:rPr>
              <a:t>2.</a:t>
            </a:r>
            <a:endParaRPr/>
          </a:p>
        </p:txBody>
      </p:sp>
      <p:sp>
        <p:nvSpPr>
          <p:cNvPr id="783" name="Google Shape;783;p87"/>
          <p:cNvSpPr txBox="1"/>
          <p:nvPr/>
        </p:nvSpPr>
        <p:spPr>
          <a:xfrm>
            <a:off x="705928" y="3583196"/>
            <a:ext cx="356503" cy="333489"/>
          </a:xfrm>
          <a:prstGeom prst="rect">
            <a:avLst/>
          </a:prstGeom>
          <a:noFill/>
          <a:ln>
            <a:noFill/>
          </a:ln>
        </p:spPr>
        <p:txBody>
          <a:bodyPr anchorCtr="0" anchor="t" bIns="0" lIns="0" spcFirstLastPara="1" rIns="0" wrap="square" tIns="0">
            <a:spAutoFit/>
          </a:bodyPr>
          <a:lstStyle/>
          <a:p>
            <a:pPr indent="0" lvl="0" marL="0" marR="0" rtl="0" algn="l">
              <a:lnSpc>
                <a:spcPct val="106008"/>
              </a:lnSpc>
              <a:spcBef>
                <a:spcPts val="0"/>
              </a:spcBef>
              <a:spcAft>
                <a:spcPts val="0"/>
              </a:spcAft>
              <a:buNone/>
            </a:pPr>
            <a:r>
              <a:rPr lang="en-US" sz="2463">
                <a:solidFill>
                  <a:srgbClr val="FFFFFF"/>
                </a:solidFill>
                <a:latin typeface="Montserrat"/>
                <a:ea typeface="Montserrat"/>
                <a:cs typeface="Montserrat"/>
                <a:sym typeface="Montserrat"/>
              </a:rPr>
              <a:t>3.</a:t>
            </a:r>
            <a:endParaRPr/>
          </a:p>
        </p:txBody>
      </p:sp>
      <p:sp>
        <p:nvSpPr>
          <p:cNvPr id="784" name="Google Shape;784;p87"/>
          <p:cNvSpPr txBox="1"/>
          <p:nvPr/>
        </p:nvSpPr>
        <p:spPr>
          <a:xfrm>
            <a:off x="705928" y="4516755"/>
            <a:ext cx="356503" cy="333489"/>
          </a:xfrm>
          <a:prstGeom prst="rect">
            <a:avLst/>
          </a:prstGeom>
          <a:noFill/>
          <a:ln>
            <a:noFill/>
          </a:ln>
        </p:spPr>
        <p:txBody>
          <a:bodyPr anchorCtr="0" anchor="t" bIns="0" lIns="0" spcFirstLastPara="1" rIns="0" wrap="square" tIns="0">
            <a:spAutoFit/>
          </a:bodyPr>
          <a:lstStyle/>
          <a:p>
            <a:pPr indent="0" lvl="0" marL="0" marR="0" rtl="0" algn="l">
              <a:lnSpc>
                <a:spcPct val="106008"/>
              </a:lnSpc>
              <a:spcBef>
                <a:spcPts val="0"/>
              </a:spcBef>
              <a:spcAft>
                <a:spcPts val="0"/>
              </a:spcAft>
              <a:buNone/>
            </a:pPr>
            <a:r>
              <a:rPr lang="en-US" sz="2463">
                <a:solidFill>
                  <a:srgbClr val="FFFFFF"/>
                </a:solidFill>
                <a:latin typeface="Montserrat"/>
                <a:ea typeface="Montserrat"/>
                <a:cs typeface="Montserrat"/>
                <a:sym typeface="Montserrat"/>
              </a:rPr>
              <a:t>4.</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88"/>
          <p:cNvSpPr txBox="1"/>
          <p:nvPr/>
        </p:nvSpPr>
        <p:spPr>
          <a:xfrm>
            <a:off x="644783" y="984029"/>
            <a:ext cx="7854434" cy="410369"/>
          </a:xfrm>
          <a:prstGeom prst="rect">
            <a:avLst/>
          </a:prstGeom>
          <a:noFill/>
          <a:ln>
            <a:noFill/>
          </a:ln>
        </p:spPr>
        <p:txBody>
          <a:bodyPr anchorCtr="0" anchor="t" bIns="0" lIns="0" spcFirstLastPara="1" rIns="0" wrap="square" tIns="0">
            <a:spAutoFit/>
          </a:bodyPr>
          <a:lstStyle/>
          <a:p>
            <a:pPr indent="0" lvl="0" marL="0" marR="0" rtl="0" algn="ctr">
              <a:lnSpc>
                <a:spcPct val="106016"/>
              </a:lnSpc>
              <a:spcBef>
                <a:spcPts val="0"/>
              </a:spcBef>
              <a:spcAft>
                <a:spcPts val="0"/>
              </a:spcAft>
              <a:buNone/>
            </a:pPr>
            <a:r>
              <a:rPr lang="en-US" sz="3025">
                <a:solidFill>
                  <a:srgbClr val="FFFFFF"/>
                </a:solidFill>
                <a:latin typeface="Arial"/>
                <a:ea typeface="Arial"/>
                <a:cs typeface="Arial"/>
                <a:sym typeface="Arial"/>
              </a:rPr>
              <a:t>Dialing Down </a:t>
            </a:r>
            <a:r>
              <a:rPr lang="en-US" sz="3025">
                <a:solidFill>
                  <a:srgbClr val="FF0000"/>
                </a:solidFill>
                <a:latin typeface="Arial"/>
                <a:ea typeface="Arial"/>
                <a:cs typeface="Arial"/>
                <a:sym typeface="Arial"/>
              </a:rPr>
              <a:t>Catastrophic</a:t>
            </a:r>
            <a:r>
              <a:rPr lang="en-US" sz="3025">
                <a:solidFill>
                  <a:srgbClr val="FFFFFF"/>
                </a:solidFill>
                <a:latin typeface="Arial"/>
                <a:ea typeface="Arial"/>
                <a:cs typeface="Arial"/>
                <a:sym typeface="Arial"/>
              </a:rPr>
              <a:t> Thought</a:t>
            </a:r>
            <a:endParaRPr/>
          </a:p>
        </p:txBody>
      </p:sp>
      <p:sp>
        <p:nvSpPr>
          <p:cNvPr id="790" name="Google Shape;790;p88"/>
          <p:cNvSpPr txBox="1"/>
          <p:nvPr/>
        </p:nvSpPr>
        <p:spPr>
          <a:xfrm>
            <a:off x="1143000" y="2133600"/>
            <a:ext cx="7600128" cy="3462486"/>
          </a:xfrm>
          <a:prstGeom prst="rect">
            <a:avLst/>
          </a:prstGeom>
          <a:noFill/>
          <a:ln>
            <a:noFill/>
          </a:ln>
        </p:spPr>
        <p:txBody>
          <a:bodyPr anchorCtr="0" anchor="t" bIns="0" lIns="0" spcFirstLastPara="1" rIns="0" wrap="square" tIns="0">
            <a:spAutoFit/>
          </a:bodyPr>
          <a:lstStyle/>
          <a:p>
            <a:pPr indent="0" lvl="0" marL="0" marR="0" rtl="0" algn="l">
              <a:lnSpc>
                <a:spcPct val="114985"/>
              </a:lnSpc>
              <a:spcBef>
                <a:spcPts val="0"/>
              </a:spcBef>
              <a:spcAft>
                <a:spcPts val="0"/>
              </a:spcAft>
              <a:buNone/>
            </a:pPr>
            <a:r>
              <a:rPr lang="en-US" sz="2369">
                <a:solidFill>
                  <a:srgbClr val="FFFFFF"/>
                </a:solidFill>
                <a:latin typeface="Arial"/>
                <a:ea typeface="Arial"/>
                <a:cs typeface="Arial"/>
                <a:sym typeface="Arial"/>
              </a:rPr>
              <a:t>In conversations between adults and youth, we can miss the opportunity for them to learn how to change their thinking patterns. </a:t>
            </a:r>
            <a:endParaRPr/>
          </a:p>
          <a:p>
            <a:pPr indent="0" lvl="0" marL="0" marR="0" rtl="0" algn="l">
              <a:lnSpc>
                <a:spcPct val="114985"/>
              </a:lnSpc>
              <a:spcBef>
                <a:spcPts val="0"/>
              </a:spcBef>
              <a:spcAft>
                <a:spcPts val="0"/>
              </a:spcAft>
              <a:buNone/>
            </a:pPr>
            <a:r>
              <a:t/>
            </a:r>
            <a:endParaRPr sz="2369">
              <a:solidFill>
                <a:srgbClr val="FFFFFF"/>
              </a:solidFill>
              <a:latin typeface="Arial"/>
              <a:ea typeface="Arial"/>
              <a:cs typeface="Arial"/>
              <a:sym typeface="Arial"/>
            </a:endParaRPr>
          </a:p>
          <a:p>
            <a:pPr indent="0" lvl="0" marL="0" marR="0" rtl="0" algn="l">
              <a:lnSpc>
                <a:spcPct val="114985"/>
              </a:lnSpc>
              <a:spcBef>
                <a:spcPts val="0"/>
              </a:spcBef>
              <a:spcAft>
                <a:spcPts val="0"/>
              </a:spcAft>
              <a:buNone/>
            </a:pPr>
            <a:r>
              <a:rPr lang="en-US" sz="2369">
                <a:solidFill>
                  <a:srgbClr val="FFFFFF"/>
                </a:solidFill>
                <a:latin typeface="Arial"/>
                <a:ea typeface="Arial"/>
                <a:cs typeface="Arial"/>
                <a:sym typeface="Arial"/>
              </a:rPr>
              <a:t>We focus on the A (“What happened?”) and C (“How do you feel now?” or “What are you going to do?”). We can help them better understand the B connectors - the silent self-talk that drives their beliefs, determines how they interpret situations, and can lead to a </a:t>
            </a:r>
            <a:r>
              <a:rPr lang="en-US" sz="2369">
                <a:solidFill>
                  <a:srgbClr val="43AB4A"/>
                </a:solidFill>
                <a:latin typeface="Arial"/>
                <a:ea typeface="Arial"/>
                <a:cs typeface="Arial"/>
                <a:sym typeface="Arial"/>
              </a:rPr>
              <a:t>calm</a:t>
            </a:r>
            <a:r>
              <a:rPr lang="en-US" sz="2369">
                <a:solidFill>
                  <a:srgbClr val="FFFFFF"/>
                </a:solidFill>
                <a:latin typeface="Arial"/>
                <a:ea typeface="Arial"/>
                <a:cs typeface="Arial"/>
                <a:sym typeface="Arial"/>
              </a:rPr>
              <a:t> versus </a:t>
            </a:r>
            <a:r>
              <a:rPr lang="en-US" sz="2369">
                <a:solidFill>
                  <a:srgbClr val="FF0000"/>
                </a:solidFill>
                <a:latin typeface="Arial"/>
                <a:ea typeface="Arial"/>
                <a:cs typeface="Arial"/>
                <a:sym typeface="Arial"/>
              </a:rPr>
              <a:t>reactive</a:t>
            </a:r>
            <a:r>
              <a:rPr lang="en-US" sz="2369">
                <a:solidFill>
                  <a:srgbClr val="FFFFFF"/>
                </a:solidFill>
                <a:latin typeface="Arial"/>
                <a:ea typeface="Arial"/>
                <a:cs typeface="Arial"/>
                <a:sym typeface="Arial"/>
              </a:rPr>
              <a:t> response.</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89"/>
          <p:cNvSpPr txBox="1"/>
          <p:nvPr/>
        </p:nvSpPr>
        <p:spPr>
          <a:xfrm>
            <a:off x="322391" y="1230132"/>
            <a:ext cx="8499218" cy="410369"/>
          </a:xfrm>
          <a:prstGeom prst="rect">
            <a:avLst/>
          </a:prstGeom>
          <a:noFill/>
          <a:ln>
            <a:noFill/>
          </a:ln>
        </p:spPr>
        <p:txBody>
          <a:bodyPr anchorCtr="0" anchor="t" bIns="0" lIns="0" spcFirstLastPara="1" rIns="0" wrap="square" tIns="0">
            <a:spAutoFit/>
          </a:bodyPr>
          <a:lstStyle/>
          <a:p>
            <a:pPr indent="0" lvl="0" marL="0" marR="0" rtl="0" algn="ctr">
              <a:lnSpc>
                <a:spcPct val="106016"/>
              </a:lnSpc>
              <a:spcBef>
                <a:spcPts val="0"/>
              </a:spcBef>
              <a:spcAft>
                <a:spcPts val="0"/>
              </a:spcAft>
              <a:buNone/>
            </a:pPr>
            <a:r>
              <a:rPr lang="en-US" sz="3025">
                <a:solidFill>
                  <a:srgbClr val="FFFFFF"/>
                </a:solidFill>
                <a:latin typeface="Arial"/>
                <a:ea typeface="Arial"/>
                <a:cs typeface="Arial"/>
                <a:sym typeface="Arial"/>
              </a:rPr>
              <a:t>Dialing Down </a:t>
            </a:r>
            <a:r>
              <a:rPr lang="en-US" sz="3025">
                <a:solidFill>
                  <a:srgbClr val="FF0000"/>
                </a:solidFill>
                <a:latin typeface="Arial"/>
                <a:ea typeface="Arial"/>
                <a:cs typeface="Arial"/>
                <a:sym typeface="Arial"/>
              </a:rPr>
              <a:t>Self-Defeating</a:t>
            </a:r>
            <a:r>
              <a:rPr lang="en-US" sz="3025">
                <a:solidFill>
                  <a:srgbClr val="FFFFFF"/>
                </a:solidFill>
                <a:latin typeface="Arial"/>
                <a:ea typeface="Arial"/>
                <a:cs typeface="Arial"/>
                <a:sym typeface="Arial"/>
              </a:rPr>
              <a:t> Thoughts</a:t>
            </a:r>
            <a:endParaRPr/>
          </a:p>
        </p:txBody>
      </p:sp>
      <p:sp>
        <p:nvSpPr>
          <p:cNvPr id="796" name="Google Shape;796;p89"/>
          <p:cNvSpPr txBox="1"/>
          <p:nvPr/>
        </p:nvSpPr>
        <p:spPr>
          <a:xfrm>
            <a:off x="685800" y="2333285"/>
            <a:ext cx="7772400" cy="2872581"/>
          </a:xfrm>
          <a:prstGeom prst="rect">
            <a:avLst/>
          </a:prstGeom>
          <a:noFill/>
          <a:ln>
            <a:noFill/>
          </a:ln>
        </p:spPr>
        <p:txBody>
          <a:bodyPr anchorCtr="0" anchor="t" bIns="0" lIns="0" spcFirstLastPara="1" rIns="0" wrap="square" tIns="0">
            <a:spAutoFit/>
          </a:bodyPr>
          <a:lstStyle/>
          <a:p>
            <a:pPr indent="0" lvl="0" marL="0" marR="0" rtl="0" algn="l">
              <a:lnSpc>
                <a:spcPct val="114981"/>
              </a:lnSpc>
              <a:spcBef>
                <a:spcPts val="0"/>
              </a:spcBef>
              <a:spcAft>
                <a:spcPts val="0"/>
              </a:spcAft>
              <a:buNone/>
            </a:pPr>
            <a:r>
              <a:rPr lang="en-US" sz="2463">
                <a:solidFill>
                  <a:srgbClr val="FFFFFF"/>
                </a:solidFill>
                <a:latin typeface="Arial"/>
                <a:ea typeface="Arial"/>
                <a:cs typeface="Arial"/>
                <a:sym typeface="Arial"/>
              </a:rPr>
              <a:t>Self-defeating thoughts often begin with words like “I never” or “I can’t.” This undermines hope. Help teens add the transformative word </a:t>
            </a:r>
            <a:r>
              <a:rPr lang="en-US" sz="2463">
                <a:solidFill>
                  <a:srgbClr val="43AB4A"/>
                </a:solidFill>
                <a:latin typeface="Arial"/>
                <a:ea typeface="Arial"/>
                <a:cs typeface="Arial"/>
                <a:sym typeface="Arial"/>
              </a:rPr>
              <a:t>“yet”</a:t>
            </a:r>
            <a:r>
              <a:rPr lang="en-US" sz="2463">
                <a:solidFill>
                  <a:srgbClr val="FFFFFF"/>
                </a:solidFill>
                <a:latin typeface="Arial"/>
                <a:ea typeface="Arial"/>
                <a:cs typeface="Arial"/>
                <a:sym typeface="Arial"/>
              </a:rPr>
              <a:t> to their thoughts. </a:t>
            </a:r>
            <a:endParaRPr/>
          </a:p>
          <a:p>
            <a:pPr indent="0" lvl="0" marL="0" marR="0" rtl="0" algn="l">
              <a:lnSpc>
                <a:spcPct val="114981"/>
              </a:lnSpc>
              <a:spcBef>
                <a:spcPts val="0"/>
              </a:spcBef>
              <a:spcAft>
                <a:spcPts val="0"/>
              </a:spcAft>
              <a:buNone/>
            </a:pPr>
            <a:r>
              <a:t/>
            </a:r>
            <a:endParaRPr sz="2463">
              <a:solidFill>
                <a:srgbClr val="FFFFFF"/>
              </a:solidFill>
              <a:latin typeface="Arial"/>
              <a:ea typeface="Arial"/>
              <a:cs typeface="Arial"/>
              <a:sym typeface="Arial"/>
            </a:endParaRPr>
          </a:p>
          <a:p>
            <a:pPr indent="0" lvl="0" marL="0" marR="0" rtl="0" algn="l">
              <a:lnSpc>
                <a:spcPct val="114981"/>
              </a:lnSpc>
              <a:spcBef>
                <a:spcPts val="0"/>
              </a:spcBef>
              <a:spcAft>
                <a:spcPts val="0"/>
              </a:spcAft>
              <a:buNone/>
            </a:pPr>
            <a:r>
              <a:rPr lang="en-US" sz="2463">
                <a:solidFill>
                  <a:srgbClr val="FFFFFF"/>
                </a:solidFill>
                <a:latin typeface="Arial"/>
                <a:ea typeface="Arial"/>
                <a:cs typeface="Arial"/>
                <a:sym typeface="Arial"/>
              </a:rPr>
              <a:t>“I can’t solve this problem” becomes, “I can’t solve this problem </a:t>
            </a:r>
            <a:r>
              <a:rPr lang="en-US" sz="2463">
                <a:solidFill>
                  <a:srgbClr val="43AB4A"/>
                </a:solidFill>
                <a:latin typeface="Arial"/>
                <a:ea typeface="Arial"/>
                <a:cs typeface="Arial"/>
                <a:sym typeface="Arial"/>
              </a:rPr>
              <a:t>yet</a:t>
            </a:r>
            <a:r>
              <a:rPr lang="en-US" sz="2463">
                <a:solidFill>
                  <a:srgbClr val="FFFFFF"/>
                </a:solidFill>
                <a:latin typeface="Arial"/>
                <a:ea typeface="Arial"/>
                <a:cs typeface="Arial"/>
                <a:sym typeface="Arial"/>
              </a:rPr>
              <a:t>.” Hope. Then teens can free their minds to make an action plan.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9"/>
          <p:cNvSpPr txBox="1"/>
          <p:nvPr>
            <p:ph type="title"/>
          </p:nvPr>
        </p:nvSpPr>
        <p:spPr>
          <a:xfrm>
            <a:off x="2286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000">
                <a:latin typeface="Arial"/>
                <a:ea typeface="Arial"/>
                <a:cs typeface="Arial"/>
                <a:sym typeface="Arial"/>
              </a:rPr>
              <a:t>We Must </a:t>
            </a:r>
            <a:r>
              <a:rPr lang="en-US" sz="3000">
                <a:solidFill>
                  <a:srgbClr val="002A81"/>
                </a:solidFill>
                <a:latin typeface="Arial"/>
                <a:ea typeface="Arial"/>
                <a:cs typeface="Arial"/>
                <a:sym typeface="Arial"/>
              </a:rPr>
              <a:t>Flip</a:t>
            </a:r>
            <a:r>
              <a:rPr lang="en-US" sz="3000">
                <a:latin typeface="Arial"/>
                <a:ea typeface="Arial"/>
                <a:cs typeface="Arial"/>
                <a:sym typeface="Arial"/>
              </a:rPr>
              <a:t> the Cultural Narrative About Teens</a:t>
            </a:r>
            <a:endParaRPr/>
          </a:p>
        </p:txBody>
      </p:sp>
      <p:sp>
        <p:nvSpPr>
          <p:cNvPr id="217" name="Google Shape;217;p9"/>
          <p:cNvSpPr txBox="1"/>
          <p:nvPr>
            <p:ph idx="1" type="body"/>
          </p:nvPr>
        </p:nvSpPr>
        <p:spPr>
          <a:xfrm>
            <a:off x="152400" y="3352800"/>
            <a:ext cx="8686800" cy="33528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sz="2600">
                <a:latin typeface="Arial"/>
                <a:ea typeface="Arial"/>
                <a:cs typeface="Arial"/>
                <a:sym typeface="Arial"/>
              </a:rPr>
              <a:t>Shifting adolescence from a time to be survived to a time to be celebrated</a:t>
            </a:r>
            <a:endParaRPr/>
          </a:p>
        </p:txBody>
      </p:sp>
      <p:sp>
        <p:nvSpPr>
          <p:cNvPr id="218" name="Google Shape;218;p9"/>
          <p:cNvSpPr txBox="1"/>
          <p:nvPr/>
        </p:nvSpPr>
        <p:spPr>
          <a:xfrm rot="3112746">
            <a:off x="1884161" y="1107014"/>
            <a:ext cx="84510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200" u="none" cap="none" strike="noStrike">
                <a:solidFill>
                  <a:srgbClr val="FFC000"/>
                </a:solidFill>
                <a:latin typeface="Arial"/>
                <a:ea typeface="Arial"/>
                <a:cs typeface="Arial"/>
                <a:sym typeface="Arial"/>
              </a:rPr>
              <a:t>Flip</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90"/>
          <p:cNvSpPr txBox="1"/>
          <p:nvPr>
            <p:ph type="title"/>
          </p:nvPr>
        </p:nvSpPr>
        <p:spPr>
          <a:xfrm>
            <a:off x="304800" y="304800"/>
            <a:ext cx="8458200" cy="6477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solidFill>
                  <a:srgbClr val="00B050"/>
                </a:solidFill>
                <a:latin typeface="Arial"/>
                <a:ea typeface="Arial"/>
                <a:cs typeface="Arial"/>
                <a:sym typeface="Arial"/>
              </a:rPr>
              <a:t>The Language of Resilience . . .</a:t>
            </a:r>
            <a:br>
              <a:rPr b="1" lang="en-US" sz="3600">
                <a:solidFill>
                  <a:srgbClr val="CCCCCC"/>
                </a:solidFill>
                <a:latin typeface="Arial Rounded"/>
                <a:ea typeface="Arial Rounded"/>
                <a:cs typeface="Arial Rounded"/>
                <a:sym typeface="Arial Rounded"/>
              </a:rPr>
            </a:br>
            <a:br>
              <a:rPr b="1" lang="en-US" sz="3600">
                <a:solidFill>
                  <a:srgbClr val="CCCCCC"/>
                </a:solidFill>
                <a:latin typeface="Arial Rounded"/>
                <a:ea typeface="Arial Rounded"/>
                <a:cs typeface="Arial Rounded"/>
                <a:sym typeface="Arial Rounded"/>
              </a:rPr>
            </a:br>
            <a:br>
              <a:rPr b="1" lang="en-US" sz="3600">
                <a:solidFill>
                  <a:srgbClr val="CCCCCC"/>
                </a:solidFill>
                <a:latin typeface="Arial Rounded"/>
                <a:ea typeface="Arial Rounded"/>
                <a:cs typeface="Arial Rounded"/>
                <a:sym typeface="Arial Rounded"/>
              </a:rPr>
            </a:br>
            <a:r>
              <a:rPr b="1" lang="en-US" sz="3600">
                <a:solidFill>
                  <a:srgbClr val="CCCCCC"/>
                </a:solidFill>
                <a:latin typeface="Arial Rounded"/>
                <a:ea typeface="Arial Rounded"/>
                <a:cs typeface="Arial Rounded"/>
                <a:sym typeface="Arial Rounded"/>
              </a:rPr>
              <a:t> </a:t>
            </a:r>
            <a:r>
              <a:rPr b="1" lang="en-US" sz="3200">
                <a:solidFill>
                  <a:srgbClr val="CCCCCC"/>
                </a:solidFill>
                <a:latin typeface="Arial Rounded"/>
                <a:ea typeface="Arial Rounded"/>
                <a:cs typeface="Arial Rounded"/>
                <a:sym typeface="Arial Rounded"/>
              </a:rPr>
              <a:t>. . . </a:t>
            </a:r>
            <a:r>
              <a:rPr lang="en-US" sz="3200">
                <a:solidFill>
                  <a:srgbClr val="CCCCCC"/>
                </a:solidFill>
                <a:latin typeface="Arial"/>
                <a:ea typeface="Arial"/>
                <a:cs typeface="Arial"/>
                <a:sym typeface="Arial"/>
              </a:rPr>
              <a:t>offers support  while increasing the window of tolerable stress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91"/>
          <p:cNvSpPr txBox="1"/>
          <p:nvPr>
            <p:ph idx="1" type="body"/>
          </p:nvPr>
        </p:nvSpPr>
        <p:spPr>
          <a:xfrm>
            <a:off x="228600" y="1676400"/>
            <a:ext cx="8686800" cy="5029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None/>
            </a:pPr>
            <a:r>
              <a:rPr lang="en-US" sz="2400">
                <a:latin typeface="Arial"/>
                <a:ea typeface="Arial"/>
                <a:cs typeface="Arial"/>
                <a:sym typeface="Arial"/>
              </a:rPr>
              <a:t>Although we’d like to protect young people from what might hurt them, the best we can do is prepare them to handle life even when it gets tough.  </a:t>
            </a:r>
            <a:endParaRPr/>
          </a:p>
          <a:p>
            <a:pPr indent="-342900" lvl="0" marL="342900" rtl="0" algn="l">
              <a:spcBef>
                <a:spcPts val="480"/>
              </a:spcBef>
              <a:spcAft>
                <a:spcPts val="0"/>
              </a:spcAft>
              <a:buNone/>
            </a:pPr>
            <a:r>
              <a:t/>
            </a:r>
            <a:endParaRPr sz="2400">
              <a:latin typeface="Arial"/>
              <a:ea typeface="Arial"/>
              <a:cs typeface="Arial"/>
              <a:sym typeface="Arial"/>
            </a:endParaRPr>
          </a:p>
          <a:p>
            <a:pPr indent="-342900" lvl="0" marL="342900" rtl="0" algn="l">
              <a:spcBef>
                <a:spcPts val="480"/>
              </a:spcBef>
              <a:spcAft>
                <a:spcPts val="0"/>
              </a:spcAft>
              <a:buNone/>
            </a:pPr>
            <a:r>
              <a:t/>
            </a:r>
            <a:endParaRPr sz="2400">
              <a:latin typeface="Arial"/>
              <a:ea typeface="Arial"/>
              <a:cs typeface="Arial"/>
              <a:sym typeface="Arial"/>
            </a:endParaRPr>
          </a:p>
          <a:p>
            <a:pPr indent="-342900" lvl="0" marL="342900" rtl="0" algn="l">
              <a:spcBef>
                <a:spcPts val="480"/>
              </a:spcBef>
              <a:spcAft>
                <a:spcPts val="0"/>
              </a:spcAft>
              <a:buNone/>
            </a:pPr>
            <a:r>
              <a:rPr lang="en-US" sz="2400">
                <a:latin typeface="Arial"/>
                <a:ea typeface="Arial"/>
                <a:cs typeface="Arial"/>
                <a:sym typeface="Arial"/>
              </a:rPr>
              <a:t>That means setting aside our instinctual needs to protect them from a momentary challenge, and to instead choose a strategy that prepares them for the future.  We do our best when we help them understand they can take control over their own lives. </a:t>
            </a:r>
            <a:endParaRPr/>
          </a:p>
          <a:p>
            <a:pPr indent="-342900" lvl="0" marL="342900" rtl="0" algn="ctr">
              <a:spcBef>
                <a:spcPts val="560"/>
              </a:spcBef>
              <a:spcAft>
                <a:spcPts val="0"/>
              </a:spcAft>
              <a:buNone/>
            </a:pPr>
            <a:r>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92"/>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FFFF00"/>
                </a:solidFill>
                <a:latin typeface="Arial"/>
                <a:ea typeface="Arial"/>
                <a:cs typeface="Arial"/>
                <a:sym typeface="Arial"/>
              </a:rPr>
              <a:t>Words Express How We Think</a:t>
            </a:r>
            <a:br>
              <a:rPr lang="en-US" sz="1800">
                <a:latin typeface="Calibri"/>
                <a:ea typeface="Calibri"/>
                <a:cs typeface="Calibri"/>
                <a:sym typeface="Calibri"/>
              </a:rPr>
            </a:br>
            <a:endParaRPr/>
          </a:p>
        </p:txBody>
      </p:sp>
      <p:sp>
        <p:nvSpPr>
          <p:cNvPr id="812" name="Google Shape;812;p92"/>
          <p:cNvSpPr txBox="1"/>
          <p:nvPr>
            <p:ph idx="1" type="body"/>
          </p:nvPr>
        </p:nvSpPr>
        <p:spPr>
          <a:xfrm>
            <a:off x="228600" y="1828800"/>
            <a:ext cx="8686800" cy="4876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latin typeface="Arial"/>
                <a:ea typeface="Arial"/>
                <a:cs typeface="Arial"/>
                <a:sym typeface="Arial"/>
              </a:rPr>
              <a:t>With our words, we express whether we see youth as vulnerable.  Fragile.  Incapable.  Our language can also state clearly that we think they are safe. Strong.  Capable.  </a:t>
            </a:r>
            <a:endParaRPr/>
          </a:p>
          <a:p>
            <a:pPr indent="0" lvl="0" marL="0" marR="0" rtl="0" algn="l">
              <a:spcBef>
                <a:spcPts val="0"/>
              </a:spcBef>
              <a:spcAft>
                <a:spcPts val="0"/>
              </a:spcAft>
              <a:buNone/>
            </a:pPr>
            <a:r>
              <a:rPr lang="en-US" sz="2400">
                <a:latin typeface="Arial"/>
                <a:ea typeface="Arial"/>
                <a:cs typeface="Arial"/>
                <a:sym typeface="Arial"/>
              </a:rPr>
              <a:t> </a:t>
            </a:r>
            <a:endParaRPr/>
          </a:p>
          <a:p>
            <a:pPr indent="-342900" lvl="0" marL="342900" marR="0" rtl="0" algn="l">
              <a:spcBef>
                <a:spcPts val="0"/>
              </a:spcBef>
              <a:spcAft>
                <a:spcPts val="0"/>
              </a:spcAft>
              <a:buClr>
                <a:schemeClr val="lt1"/>
              </a:buClr>
              <a:buSzPts val="2400"/>
              <a:buFont typeface="Noto Sans Symbols"/>
              <a:buChar char="∙"/>
            </a:pPr>
            <a:r>
              <a:rPr lang="en-US" sz="2400">
                <a:latin typeface="Arial"/>
                <a:ea typeface="Arial"/>
                <a:cs typeface="Arial"/>
                <a:sym typeface="Arial"/>
              </a:rPr>
              <a:t>When we say to young people, “Let me help you with that,” we communicate “I don’t think you can do it on your own.”</a:t>
            </a:r>
            <a:endParaRPr/>
          </a:p>
          <a:p>
            <a:pPr indent="0" lvl="0" marL="0" marR="0" rtl="0" algn="l">
              <a:spcBef>
                <a:spcPts val="0"/>
              </a:spcBef>
              <a:spcAft>
                <a:spcPts val="0"/>
              </a:spcAft>
              <a:buNone/>
            </a:pPr>
            <a:r>
              <a:rPr lang="en-US" sz="2400">
                <a:latin typeface="Arial"/>
                <a:ea typeface="Arial"/>
                <a:cs typeface="Arial"/>
                <a:sym typeface="Arial"/>
              </a:rPr>
              <a:t> </a:t>
            </a:r>
            <a:endParaRPr/>
          </a:p>
          <a:p>
            <a:pPr indent="-342900" lvl="0" marL="342900" marR="0" rtl="0" algn="l">
              <a:spcBef>
                <a:spcPts val="0"/>
              </a:spcBef>
              <a:spcAft>
                <a:spcPts val="0"/>
              </a:spcAft>
              <a:buClr>
                <a:schemeClr val="lt1"/>
              </a:buClr>
              <a:buSzPts val="2400"/>
              <a:buFont typeface="Noto Sans Symbols"/>
              <a:buChar char="∙"/>
            </a:pPr>
            <a:r>
              <a:rPr lang="en-US" sz="2400">
                <a:latin typeface="Arial"/>
                <a:ea typeface="Arial"/>
                <a:cs typeface="Arial"/>
                <a:sym typeface="Arial"/>
              </a:rPr>
              <a:t>When we say to someone, “It’s not that bad.  Let me give you a hug,” we imply comfort relies on us.  Rather, we want young people to know the problem is real and that they’ll be able to handle it . . . with our support.</a:t>
            </a:r>
            <a:endParaRPr/>
          </a:p>
          <a:p>
            <a:pPr indent="0" lvl="0" marL="0" marR="0" rtl="0" algn="l">
              <a:spcBef>
                <a:spcPts val="0"/>
              </a:spcBef>
              <a:spcAft>
                <a:spcPts val="0"/>
              </a:spcAft>
              <a:buNone/>
            </a:pPr>
            <a:r>
              <a:rPr lang="en-US" sz="2000">
                <a:latin typeface="Arial"/>
                <a:ea typeface="Arial"/>
                <a:cs typeface="Arial"/>
                <a:sym typeface="Arial"/>
              </a:rPr>
              <a:t> </a:t>
            </a:r>
            <a:endParaRPr/>
          </a:p>
          <a:p>
            <a:pPr indent="-342900" lvl="0" marL="342900" rtl="0" algn="ctr">
              <a:spcBef>
                <a:spcPts val="560"/>
              </a:spcBef>
              <a:spcAft>
                <a:spcPts val="0"/>
              </a:spcAft>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93"/>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FFFF00"/>
                </a:solidFill>
                <a:latin typeface="Arial"/>
                <a:ea typeface="Arial"/>
                <a:cs typeface="Arial"/>
                <a:sym typeface="Arial"/>
              </a:rPr>
              <a:t>Words Express How We Think</a:t>
            </a:r>
            <a:endParaRPr sz="2800">
              <a:latin typeface="Arial"/>
              <a:ea typeface="Arial"/>
              <a:cs typeface="Arial"/>
              <a:sym typeface="Arial"/>
            </a:endParaRPr>
          </a:p>
        </p:txBody>
      </p:sp>
      <p:sp>
        <p:nvSpPr>
          <p:cNvPr id="818" name="Google Shape;818;p93"/>
          <p:cNvSpPr txBox="1"/>
          <p:nvPr>
            <p:ph idx="1" type="body"/>
          </p:nvPr>
        </p:nvSpPr>
        <p:spPr>
          <a:xfrm>
            <a:off x="228600" y="3124200"/>
            <a:ext cx="8686800" cy="35814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400"/>
              <a:buFont typeface="Noto Sans Symbols"/>
              <a:buChar char="∙"/>
            </a:pPr>
            <a:r>
              <a:rPr lang="en-US" sz="2400">
                <a:latin typeface="Arial"/>
                <a:ea typeface="Arial"/>
                <a:cs typeface="Arial"/>
                <a:sym typeface="Arial"/>
              </a:rPr>
              <a:t>When we jump in with solutions, we deny adolescents the space to arrive at their own.  On the other hand, when we listen to them and act as a sounding board, we give them the opportunity to be thoughtful.</a:t>
            </a:r>
            <a:endParaRPr/>
          </a:p>
          <a:p>
            <a:pPr indent="0" lvl="0" marL="0" marR="0" rtl="0" algn="l">
              <a:spcBef>
                <a:spcPts val="0"/>
              </a:spcBef>
              <a:spcAft>
                <a:spcPts val="0"/>
              </a:spcAft>
              <a:buNone/>
            </a:pPr>
            <a:r>
              <a:rPr lang="en-US" sz="2400">
                <a:latin typeface="Arial"/>
                <a:ea typeface="Arial"/>
                <a:cs typeface="Arial"/>
                <a:sym typeface="Arial"/>
              </a:rPr>
              <a:t> </a:t>
            </a:r>
            <a:endParaRPr/>
          </a:p>
          <a:p>
            <a:pPr indent="0" lvl="0" marL="0" marR="0" rtl="0" algn="l">
              <a:spcBef>
                <a:spcPts val="0"/>
              </a:spcBef>
              <a:spcAft>
                <a:spcPts val="0"/>
              </a:spcAft>
              <a:buNone/>
            </a:pPr>
            <a:r>
              <a:rPr lang="en-US" sz="2400">
                <a:latin typeface="Arial"/>
                <a:ea typeface="Arial"/>
                <a:cs typeface="Arial"/>
                <a:sym typeface="Arial"/>
              </a:rPr>
              <a:t> </a:t>
            </a:r>
            <a:endParaRPr/>
          </a:p>
          <a:p>
            <a:pPr indent="-342900" lvl="0" marL="342900" rtl="0" algn="ctr">
              <a:spcBef>
                <a:spcPts val="56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graphicFrame>
        <p:nvGraphicFramePr>
          <p:cNvPr id="823" name="Google Shape;823;p94"/>
          <p:cNvGraphicFramePr/>
          <p:nvPr/>
        </p:nvGraphicFramePr>
        <p:xfrm>
          <a:off x="2590800" y="1159933"/>
          <a:ext cx="3000000" cy="3000000"/>
        </p:xfrm>
        <a:graphic>
          <a:graphicData uri="http://schemas.openxmlformats.org/drawingml/2006/table">
            <a:tbl>
              <a:tblPr bandRow="1" firstCol="1" firstRow="1">
                <a:noFill/>
                <a:tableStyleId>{5F8D78CB-C73E-48E6-96D2-610E18CCB5AC}</a:tableStyleId>
              </a:tblPr>
              <a:tblGrid>
                <a:gridCol w="2171700"/>
                <a:gridCol w="2171700"/>
              </a:tblGrid>
              <a:tr h="1828800">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Say this . . .  When Engaging a Young Person’s Thoughtfulness</a:t>
                      </a:r>
                      <a:endParaRPr b="1" sz="2000" u="none" cap="none" strike="noStrike">
                        <a:solidFill>
                          <a:srgbClr val="151515"/>
                        </a:solidFill>
                        <a:latin typeface="Arial"/>
                        <a:ea typeface="Arial"/>
                        <a:cs typeface="Arial"/>
                        <a:sym typeface="Arial"/>
                      </a:endParaRPr>
                    </a:p>
                  </a:txBody>
                  <a:tcPr marT="0" marB="0" marR="68575" marL="68575">
                    <a:solidFill>
                      <a:srgbClr val="D0D0F4"/>
                    </a:solidFill>
                  </a:tcPr>
                </a:tc>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Not that . . .</a:t>
                      </a:r>
                      <a:endParaRPr b="1" sz="2000" u="none" cap="none" strike="noStrike">
                        <a:solidFill>
                          <a:srgbClr val="151515"/>
                        </a:solidFill>
                        <a:latin typeface="Arial"/>
                        <a:ea typeface="Arial"/>
                        <a:cs typeface="Arial"/>
                        <a:sym typeface="Arial"/>
                      </a:endParaRPr>
                    </a:p>
                  </a:txBody>
                  <a:tcPr marT="0" marB="0" marR="68575" marL="68575">
                    <a:solidFill>
                      <a:srgbClr val="D0D0F4"/>
                    </a:solidFill>
                  </a:tcPr>
                </a:tc>
              </a:tr>
              <a:tr h="1151475">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What do you think</a:t>
                      </a:r>
                      <a:r>
                        <a:rPr lang="en-US" sz="2000">
                          <a:solidFill>
                            <a:srgbClr val="151515"/>
                          </a:solidFill>
                          <a:latin typeface="Arial"/>
                          <a:ea typeface="Arial"/>
                          <a:cs typeface="Arial"/>
                          <a:sym typeface="Arial"/>
                        </a:rPr>
                        <a:t>?</a:t>
                      </a:r>
                      <a:r>
                        <a:rPr b="1" lang="en-US" sz="2000" u="none" cap="none" strike="noStrike">
                          <a:solidFill>
                            <a:srgbClr val="151515"/>
                          </a:solidFill>
                          <a:latin typeface="Arial"/>
                          <a:ea typeface="Arial"/>
                          <a:cs typeface="Arial"/>
                          <a:sym typeface="Arial"/>
                        </a:rPr>
                        <a:t>  I’m here to listen. </a:t>
                      </a:r>
                      <a:endParaRPr b="1" sz="2000" u="none" cap="none" strike="noStrike">
                        <a:solidFill>
                          <a:srgbClr val="151515"/>
                        </a:solidFill>
                        <a:latin typeface="Arial"/>
                        <a:ea typeface="Arial"/>
                        <a:cs typeface="Arial"/>
                        <a:sym typeface="Arial"/>
                      </a:endParaRPr>
                    </a:p>
                  </a:txBody>
                  <a:tcPr marT="0" marB="0" marR="68575" marL="68575">
                    <a:solidFill>
                      <a:srgbClr val="E5E5E5"/>
                    </a:solidFill>
                  </a:tcPr>
                </a:tc>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I think . . .</a:t>
                      </a:r>
                      <a:endParaRPr b="1" sz="2000" u="none" cap="none" strike="noStrike">
                        <a:solidFill>
                          <a:srgbClr val="151515"/>
                        </a:solidFill>
                        <a:latin typeface="Arial"/>
                        <a:ea typeface="Arial"/>
                        <a:cs typeface="Arial"/>
                        <a:sym typeface="Arial"/>
                      </a:endParaRPr>
                    </a:p>
                  </a:txBody>
                  <a:tcPr marT="0" marB="0" marR="68575" marL="68575">
                    <a:solidFill>
                      <a:srgbClr val="E5E5E5"/>
                    </a:solidFill>
                  </a:tcPr>
                </a:tc>
              </a:tr>
              <a:tr h="1727200">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Tell me what you understand</a:t>
                      </a:r>
                      <a:endParaRPr/>
                    </a:p>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 </a:t>
                      </a:r>
                      <a:endParaRPr b="1" sz="2000" u="none" cap="none" strike="noStrike">
                        <a:solidFill>
                          <a:srgbClr val="151515"/>
                        </a:solidFill>
                        <a:latin typeface="Arial"/>
                        <a:ea typeface="Arial"/>
                        <a:cs typeface="Arial"/>
                        <a:sym typeface="Arial"/>
                      </a:endParaRPr>
                    </a:p>
                  </a:txBody>
                  <a:tcPr marT="0" marB="0" marR="68575" marL="68575">
                    <a:solidFill>
                      <a:srgbClr val="E5E5E5"/>
                    </a:solidFill>
                  </a:tcPr>
                </a:tc>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You're too young to understand. </a:t>
                      </a:r>
                      <a:endParaRPr/>
                    </a:p>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 </a:t>
                      </a:r>
                      <a:endParaRPr b="1" sz="2000" u="none" cap="none" strike="noStrike">
                        <a:solidFill>
                          <a:srgbClr val="151515"/>
                        </a:solidFill>
                        <a:latin typeface="Arial"/>
                        <a:ea typeface="Arial"/>
                        <a:cs typeface="Arial"/>
                        <a:sym typeface="Arial"/>
                      </a:endParaRPr>
                    </a:p>
                  </a:txBody>
                  <a:tcPr marT="0" marB="0" marR="68575" marL="68575">
                    <a:solidFill>
                      <a:srgbClr val="E5E5E5"/>
                    </a:solidFill>
                  </a:tcPr>
                </a:tc>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graphicFrame>
        <p:nvGraphicFramePr>
          <p:cNvPr id="828" name="Google Shape;828;p95"/>
          <p:cNvGraphicFramePr/>
          <p:nvPr/>
        </p:nvGraphicFramePr>
        <p:xfrm>
          <a:off x="2057400" y="1905000"/>
          <a:ext cx="3000000" cy="3000000"/>
        </p:xfrm>
        <a:graphic>
          <a:graphicData uri="http://schemas.openxmlformats.org/drawingml/2006/table">
            <a:tbl>
              <a:tblPr bandRow="1" firstCol="1" firstRow="1">
                <a:noFill/>
                <a:tableStyleId>{5F8D78CB-C73E-48E6-96D2-610E18CCB5AC}</a:tableStyleId>
              </a:tblPr>
              <a:tblGrid>
                <a:gridCol w="2765175"/>
                <a:gridCol w="2873625"/>
              </a:tblGrid>
              <a:tr h="500300">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Say this . . . about a bad experience</a:t>
                      </a:r>
                      <a:endParaRPr b="1" sz="2000" u="none" cap="none" strike="noStrike">
                        <a:solidFill>
                          <a:srgbClr val="151515"/>
                        </a:solidFill>
                        <a:latin typeface="Arial"/>
                        <a:ea typeface="Arial"/>
                        <a:cs typeface="Arial"/>
                        <a:sym typeface="Arial"/>
                      </a:endParaRPr>
                    </a:p>
                  </a:txBody>
                  <a:tcPr marT="0" marB="0" marR="68575" marL="68575">
                    <a:solidFill>
                      <a:srgbClr val="D0D0F4"/>
                    </a:solidFill>
                  </a:tcPr>
                </a:tc>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Not that . . .</a:t>
                      </a:r>
                      <a:endParaRPr b="1" sz="2000" u="none" cap="none" strike="noStrike">
                        <a:solidFill>
                          <a:srgbClr val="151515"/>
                        </a:solidFill>
                        <a:latin typeface="Arial"/>
                        <a:ea typeface="Arial"/>
                        <a:cs typeface="Arial"/>
                        <a:sym typeface="Arial"/>
                      </a:endParaRPr>
                    </a:p>
                  </a:txBody>
                  <a:tcPr marT="0" marB="0" marR="68575" marL="68575">
                    <a:solidFill>
                      <a:srgbClr val="D0D0F4"/>
                    </a:solidFill>
                  </a:tcPr>
                </a:tc>
              </a:tr>
              <a:tr h="1250725">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This must feel awful.  In time, it will hurt less.  And you’ll be stronger for the experience.</a:t>
                      </a:r>
                      <a:endParaRPr b="1" sz="2000" u="none" cap="none" strike="noStrike">
                        <a:solidFill>
                          <a:srgbClr val="151515"/>
                        </a:solidFill>
                        <a:latin typeface="Arial"/>
                        <a:ea typeface="Arial"/>
                        <a:cs typeface="Arial"/>
                        <a:sym typeface="Arial"/>
                      </a:endParaRPr>
                    </a:p>
                  </a:txBody>
                  <a:tcPr marT="0" marB="0" marR="68575" marL="68575">
                    <a:solidFill>
                      <a:srgbClr val="E5E5E5"/>
                    </a:solidFill>
                  </a:tcPr>
                </a:tc>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It’s not that bad.</a:t>
                      </a:r>
                      <a:endParaRPr b="1" sz="2000" u="none" cap="none" strike="noStrike">
                        <a:solidFill>
                          <a:srgbClr val="151515"/>
                        </a:solidFill>
                        <a:latin typeface="Arial"/>
                        <a:ea typeface="Arial"/>
                        <a:cs typeface="Arial"/>
                        <a:sym typeface="Arial"/>
                      </a:endParaRPr>
                    </a:p>
                  </a:txBody>
                  <a:tcPr marT="0" marB="0" marR="68575" marL="68575">
                    <a:solidFill>
                      <a:srgbClr val="E5E5E5"/>
                    </a:solidFill>
                  </a:tcPr>
                </a:tc>
              </a:tr>
              <a:tr h="152400">
                <a:tc>
                  <a:txBody>
                    <a:bodyPr/>
                    <a:lstStyle/>
                    <a:p>
                      <a:pPr indent="0" lvl="0" marL="0" marR="0" rtl="0" algn="l">
                        <a:spcBef>
                          <a:spcPts val="0"/>
                        </a:spcBef>
                        <a:spcAft>
                          <a:spcPts val="0"/>
                        </a:spcAft>
                        <a:buNone/>
                      </a:pPr>
                      <a:r>
                        <a:t/>
                      </a:r>
                      <a:endParaRPr b="1" sz="2000" u="none" cap="none" strike="noStrike">
                        <a:solidFill>
                          <a:srgbClr val="151515"/>
                        </a:solidFill>
                        <a:latin typeface="Arial"/>
                        <a:ea typeface="Arial"/>
                        <a:cs typeface="Arial"/>
                        <a:sym typeface="Arial"/>
                      </a:endParaRPr>
                    </a:p>
                  </a:txBody>
                  <a:tcPr marT="0" marB="0" marR="68575" marL="68575">
                    <a:solidFill>
                      <a:srgbClr val="E5E5E5"/>
                    </a:solidFill>
                  </a:tcPr>
                </a:tc>
                <a:tc>
                  <a:txBody>
                    <a:bodyPr/>
                    <a:lstStyle/>
                    <a:p>
                      <a:pPr indent="0" lvl="0" marL="0" marR="0" rtl="0" algn="l">
                        <a:spcBef>
                          <a:spcPts val="0"/>
                        </a:spcBef>
                        <a:spcAft>
                          <a:spcPts val="0"/>
                        </a:spcAft>
                        <a:buNone/>
                      </a:pPr>
                      <a:r>
                        <a:t/>
                      </a:r>
                      <a:endParaRPr b="1" sz="2000" u="none" cap="none" strike="noStrike">
                        <a:solidFill>
                          <a:srgbClr val="151515"/>
                        </a:solidFill>
                        <a:latin typeface="Arial"/>
                        <a:ea typeface="Arial"/>
                        <a:cs typeface="Arial"/>
                        <a:sym typeface="Arial"/>
                      </a:endParaRPr>
                    </a:p>
                  </a:txBody>
                  <a:tcPr marT="0" marB="0" marR="68575" marL="68575">
                    <a:solidFill>
                      <a:srgbClr val="E5E5E5"/>
                    </a:solidFill>
                  </a:tcPr>
                </a:tc>
              </a:tr>
              <a:tr h="568075">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You’ll get through this . . .</a:t>
                      </a:r>
                      <a:endParaRPr/>
                    </a:p>
                  </a:txBody>
                  <a:tcPr marT="0" marB="0" marR="68575" marL="68575">
                    <a:solidFill>
                      <a:srgbClr val="E5E5E5"/>
                    </a:solidFill>
                  </a:tcPr>
                </a:tc>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I’ll protect you.</a:t>
                      </a:r>
                      <a:endParaRPr/>
                    </a:p>
                  </a:txBody>
                  <a:tcPr marT="0" marB="0" marR="68575" marL="68575">
                    <a:solidFill>
                      <a:srgbClr val="E5E5E5"/>
                    </a:solidFill>
                  </a:tcPr>
                </a:tc>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graphicFrame>
        <p:nvGraphicFramePr>
          <p:cNvPr id="833" name="Google Shape;833;p96"/>
          <p:cNvGraphicFramePr/>
          <p:nvPr/>
        </p:nvGraphicFramePr>
        <p:xfrm>
          <a:off x="1295400" y="533400"/>
          <a:ext cx="3000000" cy="3000000"/>
        </p:xfrm>
        <a:graphic>
          <a:graphicData uri="http://schemas.openxmlformats.org/drawingml/2006/table">
            <a:tbl>
              <a:tblPr bandRow="1" firstCol="1" firstRow="1">
                <a:noFill/>
                <a:tableStyleId>{5F8D78CB-C73E-48E6-96D2-610E18CCB5AC}</a:tableStyleId>
              </a:tblPr>
              <a:tblGrid>
                <a:gridCol w="3314700"/>
                <a:gridCol w="3314700"/>
              </a:tblGrid>
              <a:tr h="566075">
                <a:tc>
                  <a:txBody>
                    <a:bodyPr/>
                    <a:lstStyle/>
                    <a:p>
                      <a:pPr indent="0" lvl="0" marL="0" marR="0" rtl="0" algn="l">
                        <a:spcBef>
                          <a:spcPts val="0"/>
                        </a:spcBef>
                        <a:spcAft>
                          <a:spcPts val="0"/>
                        </a:spcAft>
                        <a:buNone/>
                      </a:pPr>
                      <a:r>
                        <a:rPr lang="en-US" sz="2000" u="none" cap="none" strike="noStrike">
                          <a:solidFill>
                            <a:srgbClr val="151515"/>
                          </a:solidFill>
                          <a:latin typeface="Arial"/>
                          <a:ea typeface="Arial"/>
                          <a:cs typeface="Arial"/>
                          <a:sym typeface="Arial"/>
                        </a:rPr>
                        <a:t>Say this . . . about emotional distress </a:t>
                      </a:r>
                      <a:endParaRPr sz="2000" u="none" cap="none" strike="noStrike">
                        <a:solidFill>
                          <a:srgbClr val="151515"/>
                        </a:solidFill>
                        <a:latin typeface="Arial"/>
                        <a:ea typeface="Arial"/>
                        <a:cs typeface="Arial"/>
                        <a:sym typeface="Arial"/>
                      </a:endParaRPr>
                    </a:p>
                  </a:txBody>
                  <a:tcPr marT="0" marB="0" marR="68575" marL="68575">
                    <a:solidFill>
                      <a:srgbClr val="D0D0F4"/>
                    </a:solidFill>
                  </a:tcPr>
                </a:tc>
                <a:tc>
                  <a:txBody>
                    <a:bodyPr/>
                    <a:lstStyle/>
                    <a:p>
                      <a:pPr indent="0" lvl="0" marL="0" marR="0" rtl="0" algn="l">
                        <a:spcBef>
                          <a:spcPts val="0"/>
                        </a:spcBef>
                        <a:spcAft>
                          <a:spcPts val="0"/>
                        </a:spcAft>
                        <a:buNone/>
                      </a:pPr>
                      <a:r>
                        <a:rPr lang="en-US" sz="2000" u="none" cap="none" strike="noStrike">
                          <a:solidFill>
                            <a:srgbClr val="151515"/>
                          </a:solidFill>
                          <a:latin typeface="Arial"/>
                          <a:ea typeface="Arial"/>
                          <a:cs typeface="Arial"/>
                          <a:sym typeface="Arial"/>
                        </a:rPr>
                        <a:t>Not that . . .</a:t>
                      </a:r>
                      <a:endParaRPr sz="2000" u="none" cap="none" strike="noStrike">
                        <a:solidFill>
                          <a:srgbClr val="151515"/>
                        </a:solidFill>
                        <a:latin typeface="Arial"/>
                        <a:ea typeface="Arial"/>
                        <a:cs typeface="Arial"/>
                        <a:sym typeface="Arial"/>
                      </a:endParaRPr>
                    </a:p>
                  </a:txBody>
                  <a:tcPr marT="0" marB="0" marR="68575" marL="68575">
                    <a:solidFill>
                      <a:srgbClr val="D0D0F4"/>
                    </a:solidFill>
                  </a:tcPr>
                </a:tc>
              </a:tr>
              <a:tr h="1981250">
                <a:tc>
                  <a:txBody>
                    <a:bodyPr/>
                    <a:lstStyle/>
                    <a:p>
                      <a:pPr indent="0" lvl="0" marL="0" marR="0" rtl="0" algn="l">
                        <a:spcBef>
                          <a:spcPts val="0"/>
                        </a:spcBef>
                        <a:spcAft>
                          <a:spcPts val="0"/>
                        </a:spcAft>
                        <a:buNone/>
                      </a:pPr>
                      <a:r>
                        <a:rPr lang="en-US" sz="2000" u="none" cap="none" strike="noStrike">
                          <a:solidFill>
                            <a:srgbClr val="151515"/>
                          </a:solidFill>
                          <a:latin typeface="Arial"/>
                          <a:ea typeface="Arial"/>
                          <a:cs typeface="Arial"/>
                          <a:sym typeface="Arial"/>
                        </a:rPr>
                        <a:t>The best thing about you is how much you care.  Your challenge in life will be to learn how to care without hurting too much inside.</a:t>
                      </a:r>
                      <a:endParaRPr/>
                    </a:p>
                    <a:p>
                      <a:pPr indent="0" lvl="0" marL="0" marR="0" rtl="0" algn="l">
                        <a:spcBef>
                          <a:spcPts val="0"/>
                        </a:spcBef>
                        <a:spcAft>
                          <a:spcPts val="0"/>
                        </a:spcAft>
                        <a:buNone/>
                      </a:pPr>
                      <a:r>
                        <a:rPr lang="en-US" sz="2000" u="none" cap="none" strike="noStrike">
                          <a:solidFill>
                            <a:srgbClr val="151515"/>
                          </a:solidFill>
                          <a:latin typeface="Arial"/>
                          <a:ea typeface="Arial"/>
                          <a:cs typeface="Arial"/>
                          <a:sym typeface="Arial"/>
                        </a:rPr>
                        <a:t> </a:t>
                      </a:r>
                      <a:endParaRPr sz="2000" u="none" cap="none" strike="noStrike">
                        <a:solidFill>
                          <a:srgbClr val="151515"/>
                        </a:solidFill>
                        <a:latin typeface="Arial"/>
                        <a:ea typeface="Arial"/>
                        <a:cs typeface="Arial"/>
                        <a:sym typeface="Arial"/>
                      </a:endParaRPr>
                    </a:p>
                  </a:txBody>
                  <a:tcPr marT="0" marB="0" marR="68575" marL="68575">
                    <a:solidFill>
                      <a:srgbClr val="E5E5E5"/>
                    </a:solidFill>
                  </a:tcPr>
                </a:tc>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You’re too sensitive. </a:t>
                      </a:r>
                      <a:endParaRPr/>
                    </a:p>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 </a:t>
                      </a:r>
                      <a:endParaRPr b="1" sz="2000" u="none" cap="none" strike="noStrike">
                        <a:solidFill>
                          <a:srgbClr val="151515"/>
                        </a:solidFill>
                        <a:latin typeface="Arial"/>
                        <a:ea typeface="Arial"/>
                        <a:cs typeface="Arial"/>
                        <a:sym typeface="Arial"/>
                      </a:endParaRPr>
                    </a:p>
                  </a:txBody>
                  <a:tcPr marT="0" marB="0" marR="68575" marL="68575">
                    <a:solidFill>
                      <a:srgbClr val="E5E5E5"/>
                    </a:solidFill>
                  </a:tcPr>
                </a:tc>
              </a:tr>
              <a:tr h="2558075">
                <a:tc>
                  <a:txBody>
                    <a:bodyPr/>
                    <a:lstStyle/>
                    <a:p>
                      <a:pPr indent="0" lvl="0" marL="0" marR="0" rtl="0" algn="l">
                        <a:spcBef>
                          <a:spcPts val="0"/>
                        </a:spcBef>
                        <a:spcAft>
                          <a:spcPts val="0"/>
                        </a:spcAft>
                        <a:buNone/>
                      </a:pPr>
                      <a:r>
                        <a:rPr lang="en-US" sz="2000" u="none" cap="none" strike="noStrike">
                          <a:solidFill>
                            <a:srgbClr val="151515"/>
                          </a:solidFill>
                          <a:latin typeface="Arial"/>
                          <a:ea typeface="Arial"/>
                          <a:cs typeface="Arial"/>
                          <a:sym typeface="Arial"/>
                        </a:rPr>
                        <a:t>It is great to think as much as you do.  Your challenge is to remind yourself you'll be able to handle this; you just have to think through a solution.  </a:t>
                      </a:r>
                      <a:endParaRPr/>
                    </a:p>
                    <a:p>
                      <a:pPr indent="0" lvl="0" marL="0" marR="0" rtl="0" algn="l">
                        <a:spcBef>
                          <a:spcPts val="0"/>
                        </a:spcBef>
                        <a:spcAft>
                          <a:spcPts val="0"/>
                        </a:spcAft>
                        <a:buNone/>
                      </a:pPr>
                      <a:r>
                        <a:t/>
                      </a:r>
                      <a:endParaRPr sz="2000" u="none" cap="none" strike="noStrike">
                        <a:solidFill>
                          <a:srgbClr val="151515"/>
                        </a:solidFill>
                        <a:latin typeface="Arial"/>
                        <a:ea typeface="Arial"/>
                        <a:cs typeface="Arial"/>
                        <a:sym typeface="Arial"/>
                      </a:endParaRPr>
                    </a:p>
                  </a:txBody>
                  <a:tcPr marT="0" marB="0" marR="68575" marL="68575">
                    <a:solidFill>
                      <a:srgbClr val="E5E5E5"/>
                    </a:solidFill>
                  </a:tcPr>
                </a:tc>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You worry too much.</a:t>
                      </a:r>
                      <a:endParaRPr/>
                    </a:p>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 </a:t>
                      </a:r>
                      <a:endParaRPr b="1" sz="2000" u="none" cap="none" strike="noStrike">
                        <a:solidFill>
                          <a:srgbClr val="151515"/>
                        </a:solidFill>
                        <a:latin typeface="Arial"/>
                        <a:ea typeface="Arial"/>
                        <a:cs typeface="Arial"/>
                        <a:sym typeface="Arial"/>
                      </a:endParaRPr>
                    </a:p>
                  </a:txBody>
                  <a:tcPr marT="0" marB="0" marR="68575" marL="68575">
                    <a:solidFill>
                      <a:srgbClr val="E5E5E5"/>
                    </a:solidFill>
                  </a:tcPr>
                </a:tc>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graphicFrame>
        <p:nvGraphicFramePr>
          <p:cNvPr id="839" name="Google Shape;839;p97"/>
          <p:cNvGraphicFramePr/>
          <p:nvPr/>
        </p:nvGraphicFramePr>
        <p:xfrm>
          <a:off x="1219200" y="1109870"/>
          <a:ext cx="3000000" cy="3000000"/>
        </p:xfrm>
        <a:graphic>
          <a:graphicData uri="http://schemas.openxmlformats.org/drawingml/2006/table">
            <a:tbl>
              <a:tblPr bandRow="1" firstCol="1" firstRow="1">
                <a:noFill/>
                <a:tableStyleId>{5F8D78CB-C73E-48E6-96D2-610E18CCB5AC}</a:tableStyleId>
              </a:tblPr>
              <a:tblGrid>
                <a:gridCol w="3293975"/>
                <a:gridCol w="3411625"/>
              </a:tblGrid>
              <a:tr h="515700">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Say this . . . about seeking help</a:t>
                      </a:r>
                      <a:endParaRPr b="1" sz="2000" u="none" cap="none" strike="noStrike">
                        <a:solidFill>
                          <a:srgbClr val="151515"/>
                        </a:solidFill>
                        <a:latin typeface="Arial"/>
                        <a:ea typeface="Arial"/>
                        <a:cs typeface="Arial"/>
                        <a:sym typeface="Arial"/>
                      </a:endParaRPr>
                    </a:p>
                  </a:txBody>
                  <a:tcPr marT="0" marB="0" marR="68575" marL="68575">
                    <a:solidFill>
                      <a:srgbClr val="D0D0F4"/>
                    </a:solidFill>
                  </a:tcPr>
                </a:tc>
                <a:tc>
                  <a:txBody>
                    <a:bodyPr/>
                    <a:lstStyle/>
                    <a:p>
                      <a:pPr indent="0" lvl="0" marL="0" marR="0" rtl="0" algn="l">
                        <a:spcBef>
                          <a:spcPts val="0"/>
                        </a:spcBef>
                        <a:spcAft>
                          <a:spcPts val="0"/>
                        </a:spcAft>
                        <a:buNone/>
                      </a:pPr>
                      <a:r>
                        <a:rPr b="1" lang="en-US" sz="2000" u="none" cap="none" strike="noStrike">
                          <a:solidFill>
                            <a:srgbClr val="151515"/>
                          </a:solidFill>
                          <a:latin typeface="Arial"/>
                          <a:ea typeface="Arial"/>
                          <a:cs typeface="Arial"/>
                          <a:sym typeface="Arial"/>
                        </a:rPr>
                        <a:t>Not that . . .</a:t>
                      </a:r>
                      <a:endParaRPr b="1" sz="2000" u="none" cap="none" strike="noStrike">
                        <a:solidFill>
                          <a:srgbClr val="151515"/>
                        </a:solidFill>
                        <a:latin typeface="Arial"/>
                        <a:ea typeface="Arial"/>
                        <a:cs typeface="Arial"/>
                        <a:sym typeface="Arial"/>
                      </a:endParaRPr>
                    </a:p>
                  </a:txBody>
                  <a:tcPr marT="0" marB="0" marR="68575" marL="68575">
                    <a:solidFill>
                      <a:srgbClr val="D0D0F4"/>
                    </a:solidFill>
                  </a:tcPr>
                </a:tc>
              </a:tr>
              <a:tr h="650250">
                <a:tc>
                  <a:txBody>
                    <a:bodyPr/>
                    <a:lstStyle/>
                    <a:p>
                      <a:pPr indent="0" lvl="0" marL="0" marR="0" rtl="0" algn="l">
                        <a:spcBef>
                          <a:spcPts val="0"/>
                        </a:spcBef>
                        <a:spcAft>
                          <a:spcPts val="0"/>
                        </a:spcAft>
                        <a:buNone/>
                      </a:pPr>
                      <a:r>
                        <a:rPr b="1" lang="en-US" sz="1800" u="none" cap="none" strike="noStrike">
                          <a:solidFill>
                            <a:srgbClr val="151515"/>
                          </a:solidFill>
                          <a:latin typeface="Arial"/>
                          <a:ea typeface="Arial"/>
                          <a:cs typeface="Arial"/>
                          <a:sym typeface="Arial"/>
                        </a:rPr>
                        <a:t>A strong person learns how to reach out to others.</a:t>
                      </a:r>
                      <a:endParaRPr b="1" sz="1800" u="none" cap="none" strike="noStrike">
                        <a:solidFill>
                          <a:srgbClr val="151515"/>
                        </a:solidFill>
                        <a:latin typeface="Arial"/>
                        <a:ea typeface="Arial"/>
                        <a:cs typeface="Arial"/>
                        <a:sym typeface="Arial"/>
                      </a:endParaRPr>
                    </a:p>
                  </a:txBody>
                  <a:tcPr marT="0" marB="0" marR="68575" marL="68575">
                    <a:solidFill>
                      <a:srgbClr val="E5E5E5"/>
                    </a:solidFill>
                  </a:tcPr>
                </a:tc>
                <a:tc>
                  <a:txBody>
                    <a:bodyPr/>
                    <a:lstStyle/>
                    <a:p>
                      <a:pPr indent="0" lvl="0" marL="0" marR="0" rtl="0" algn="l">
                        <a:spcBef>
                          <a:spcPts val="0"/>
                        </a:spcBef>
                        <a:spcAft>
                          <a:spcPts val="0"/>
                        </a:spcAft>
                        <a:buNone/>
                      </a:pPr>
                      <a:r>
                        <a:rPr b="1" lang="en-US" sz="1800" u="none" cap="none" strike="noStrike">
                          <a:solidFill>
                            <a:srgbClr val="151515"/>
                          </a:solidFill>
                          <a:latin typeface="Arial"/>
                          <a:ea typeface="Arial"/>
                          <a:cs typeface="Arial"/>
                          <a:sym typeface="Arial"/>
                        </a:rPr>
                        <a:t>A strong person handles tough times</a:t>
                      </a:r>
                      <a:endParaRPr b="1" sz="1800" u="none" cap="none" strike="noStrike">
                        <a:solidFill>
                          <a:srgbClr val="151515"/>
                        </a:solidFill>
                        <a:latin typeface="Arial"/>
                        <a:ea typeface="Arial"/>
                        <a:cs typeface="Arial"/>
                        <a:sym typeface="Arial"/>
                      </a:endParaRPr>
                    </a:p>
                  </a:txBody>
                  <a:tcPr marT="0" marB="0" marR="68575" marL="68575">
                    <a:solidFill>
                      <a:srgbClr val="E5E5E5"/>
                    </a:solidFill>
                  </a:tcPr>
                </a:tc>
              </a:tr>
              <a:tr h="1463050">
                <a:tc>
                  <a:txBody>
                    <a:bodyPr/>
                    <a:lstStyle/>
                    <a:p>
                      <a:pPr indent="0" lvl="0" marL="0" marR="0" rtl="0" algn="l">
                        <a:spcBef>
                          <a:spcPts val="0"/>
                        </a:spcBef>
                        <a:spcAft>
                          <a:spcPts val="0"/>
                        </a:spcAft>
                        <a:buNone/>
                      </a:pPr>
                      <a:r>
                        <a:rPr b="1" lang="en-US" sz="1800" u="none" cap="none" strike="noStrike">
                          <a:solidFill>
                            <a:srgbClr val="151515"/>
                          </a:solidFill>
                          <a:latin typeface="Arial"/>
                          <a:ea typeface="Arial"/>
                          <a:cs typeface="Arial"/>
                          <a:sym typeface="Arial"/>
                        </a:rPr>
                        <a:t>It’ll take time.  But your own strength and the support you’ll get from those who care about you, will help you heal. </a:t>
                      </a:r>
                      <a:endParaRPr b="1" sz="1800" u="none" cap="none" strike="noStrike">
                        <a:solidFill>
                          <a:srgbClr val="151515"/>
                        </a:solidFill>
                        <a:latin typeface="Arial"/>
                        <a:ea typeface="Arial"/>
                        <a:cs typeface="Arial"/>
                        <a:sym typeface="Arial"/>
                      </a:endParaRPr>
                    </a:p>
                  </a:txBody>
                  <a:tcPr marT="0" marB="0" marR="68575" marL="68575">
                    <a:solidFill>
                      <a:srgbClr val="E5E5E5"/>
                    </a:solidFill>
                  </a:tcPr>
                </a:tc>
                <a:tc>
                  <a:txBody>
                    <a:bodyPr/>
                    <a:lstStyle/>
                    <a:p>
                      <a:pPr indent="0" lvl="0" marL="0" marR="0" rtl="0" algn="l">
                        <a:spcBef>
                          <a:spcPts val="0"/>
                        </a:spcBef>
                        <a:spcAft>
                          <a:spcPts val="0"/>
                        </a:spcAft>
                        <a:buNone/>
                      </a:pPr>
                      <a:r>
                        <a:rPr b="1" lang="en-US" sz="1800" u="none" cap="none" strike="noStrike">
                          <a:solidFill>
                            <a:srgbClr val="151515"/>
                          </a:solidFill>
                          <a:latin typeface="Arial"/>
                          <a:ea typeface="Arial"/>
                          <a:cs typeface="Arial"/>
                          <a:sym typeface="Arial"/>
                        </a:rPr>
                        <a:t>Just get past it.</a:t>
                      </a:r>
                      <a:endParaRPr b="1" sz="1800" u="none" cap="none" strike="noStrike">
                        <a:solidFill>
                          <a:srgbClr val="151515"/>
                        </a:solidFill>
                        <a:latin typeface="Arial"/>
                        <a:ea typeface="Arial"/>
                        <a:cs typeface="Arial"/>
                        <a:sym typeface="Arial"/>
                      </a:endParaRPr>
                    </a:p>
                  </a:txBody>
                  <a:tcPr marT="0" marB="0" marR="68575" marL="68575">
                    <a:solidFill>
                      <a:srgbClr val="E5E5E5"/>
                    </a:solidFill>
                  </a:tcPr>
                </a:tc>
              </a:tr>
              <a:tr h="1137925">
                <a:tc>
                  <a:txBody>
                    <a:bodyPr/>
                    <a:lstStyle/>
                    <a:p>
                      <a:pPr indent="0" lvl="0" marL="0" marR="0" rtl="0" algn="l">
                        <a:spcBef>
                          <a:spcPts val="0"/>
                        </a:spcBef>
                        <a:spcAft>
                          <a:spcPts val="0"/>
                        </a:spcAft>
                        <a:buNone/>
                      </a:pPr>
                      <a:r>
                        <a:rPr b="1" lang="en-US" sz="1800" u="none" cap="none" strike="noStrike">
                          <a:solidFill>
                            <a:srgbClr val="151515"/>
                          </a:solidFill>
                          <a:latin typeface="Arial"/>
                          <a:ea typeface="Arial"/>
                          <a:cs typeface="Arial"/>
                          <a:sym typeface="Arial"/>
                        </a:rPr>
                        <a:t>You deserve to feel better.</a:t>
                      </a:r>
                      <a:endParaRPr/>
                    </a:p>
                  </a:txBody>
                  <a:tcPr marT="0" marB="0" marR="68575" marL="68575">
                    <a:solidFill>
                      <a:srgbClr val="E5E5E5"/>
                    </a:solidFill>
                  </a:tcPr>
                </a:tc>
                <a:tc>
                  <a:txBody>
                    <a:bodyPr/>
                    <a:lstStyle/>
                    <a:p>
                      <a:pPr indent="0" lvl="0" marL="0" marR="0" rtl="0" algn="l">
                        <a:spcBef>
                          <a:spcPts val="0"/>
                        </a:spcBef>
                        <a:spcAft>
                          <a:spcPts val="0"/>
                        </a:spcAft>
                        <a:buNone/>
                      </a:pPr>
                      <a:r>
                        <a:rPr b="1" lang="en-US" sz="1800" u="none" cap="none" strike="noStrike">
                          <a:solidFill>
                            <a:srgbClr val="151515"/>
                          </a:solidFill>
                          <a:latin typeface="Arial"/>
                          <a:ea typeface="Arial"/>
                          <a:cs typeface="Arial"/>
                          <a:sym typeface="Arial"/>
                        </a:rPr>
                        <a:t>You need help</a:t>
                      </a:r>
                      <a:endParaRPr/>
                    </a:p>
                  </a:txBody>
                  <a:tcPr marT="0" marB="0" marR="68575" marL="68575">
                    <a:solidFill>
                      <a:srgbClr val="E5E5E5"/>
                    </a:solidFill>
                  </a:tcPr>
                </a:tc>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98"/>
          <p:cNvSpPr txBox="1"/>
          <p:nvPr>
            <p:ph idx="1" type="body"/>
          </p:nvPr>
        </p:nvSpPr>
        <p:spPr>
          <a:xfrm>
            <a:off x="476250" y="3665538"/>
            <a:ext cx="8229600" cy="269716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spcBef>
                <a:spcPts val="0"/>
              </a:spcBef>
              <a:spcAft>
                <a:spcPts val="0"/>
              </a:spcAft>
              <a:buNone/>
            </a:pPr>
            <a:r>
              <a:t/>
            </a:r>
            <a:endParaRPr/>
          </a:p>
          <a:p>
            <a:pPr indent="0" lvl="0" marL="0" rtl="0" algn="ctr">
              <a:spcBef>
                <a:spcPts val="518"/>
              </a:spcBef>
              <a:spcAft>
                <a:spcPts val="0"/>
              </a:spcAft>
              <a:buNone/>
            </a:pPr>
            <a:r>
              <a:t/>
            </a:r>
            <a:endParaRPr/>
          </a:p>
          <a:p>
            <a:pPr indent="0" lvl="0" marL="0" rtl="0" algn="ctr">
              <a:spcBef>
                <a:spcPts val="0"/>
              </a:spcBef>
              <a:spcAft>
                <a:spcPts val="0"/>
              </a:spcAft>
              <a:buNone/>
            </a:pPr>
            <a:r>
              <a:rPr lang="en-US" sz="3000">
                <a:latin typeface="Arial"/>
                <a:ea typeface="Arial"/>
                <a:cs typeface="Arial"/>
                <a:sym typeface="Arial"/>
              </a:rPr>
              <a:t>The difference is in </a:t>
            </a:r>
            <a:endParaRPr/>
          </a:p>
          <a:p>
            <a:pPr indent="0" lvl="0" marL="0" rtl="0" algn="ctr">
              <a:spcBef>
                <a:spcPts val="0"/>
              </a:spcBef>
              <a:spcAft>
                <a:spcPts val="0"/>
              </a:spcAft>
              <a:buNone/>
            </a:pPr>
            <a:r>
              <a:t/>
            </a:r>
            <a:endParaRPr sz="3200"/>
          </a:p>
          <a:p>
            <a:pPr indent="0" lvl="0" marL="0" rtl="0" algn="ctr">
              <a:spcBef>
                <a:spcPts val="0"/>
              </a:spcBef>
              <a:spcAft>
                <a:spcPts val="0"/>
              </a:spcAft>
              <a:buNone/>
            </a:pPr>
            <a:r>
              <a:t/>
            </a:r>
            <a:endParaRPr sz="3200"/>
          </a:p>
          <a:p>
            <a:pPr indent="0" lvl="0" marL="0" rtl="0" algn="ctr">
              <a:spcBef>
                <a:spcPts val="0"/>
              </a:spcBef>
              <a:spcAft>
                <a:spcPts val="0"/>
              </a:spcAft>
              <a:buNone/>
            </a:pPr>
            <a:r>
              <a:rPr lang="en-US" sz="3000">
                <a:latin typeface="Arial"/>
                <a:ea typeface="Arial"/>
                <a:cs typeface="Arial"/>
                <a:sym typeface="Arial"/>
              </a:rPr>
              <a:t>and the predictability of their challenges</a:t>
            </a:r>
            <a:endParaRPr/>
          </a:p>
        </p:txBody>
      </p:sp>
      <p:sp>
        <p:nvSpPr>
          <p:cNvPr id="845" name="Google Shape;845;p98"/>
          <p:cNvSpPr/>
          <p:nvPr/>
        </p:nvSpPr>
        <p:spPr>
          <a:xfrm>
            <a:off x="1247269" y="520700"/>
            <a:ext cx="680186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00B050"/>
                </a:solidFill>
                <a:latin typeface="Arial"/>
                <a:ea typeface="Arial"/>
                <a:cs typeface="Arial"/>
                <a:sym typeface="Arial"/>
              </a:rPr>
              <a:t>Military children are children first</a:t>
            </a:r>
            <a:endParaRPr/>
          </a:p>
        </p:txBody>
      </p:sp>
      <p:sp>
        <p:nvSpPr>
          <p:cNvPr id="846" name="Google Shape;846;p98"/>
          <p:cNvSpPr/>
          <p:nvPr/>
        </p:nvSpPr>
        <p:spPr>
          <a:xfrm>
            <a:off x="1371600" y="5029200"/>
            <a:ext cx="6554788" cy="584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B050"/>
                </a:solidFill>
                <a:latin typeface="Arial"/>
                <a:ea typeface="Arial"/>
                <a:cs typeface="Arial"/>
                <a:sym typeface="Arial"/>
              </a:rPr>
              <a:t>the abundance of their strengths</a:t>
            </a:r>
            <a:endParaRPr/>
          </a:p>
        </p:txBody>
      </p:sp>
      <p:pic>
        <p:nvPicPr>
          <p:cNvPr descr="A picture containing grass, outdoor, person, plant&#10;&#10;Description automatically generated" id="847" name="Google Shape;847;p98"/>
          <p:cNvPicPr preferRelativeResize="0"/>
          <p:nvPr/>
        </p:nvPicPr>
        <p:blipFill rotWithShape="1">
          <a:blip r:embed="rId3">
            <a:alphaModFix/>
          </a:blip>
          <a:srcRect b="0" l="0" r="0" t="0"/>
          <a:stretch/>
        </p:blipFill>
        <p:spPr>
          <a:xfrm>
            <a:off x="2133600" y="1539402"/>
            <a:ext cx="5382131" cy="2499198"/>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99"/>
          <p:cNvSpPr txBox="1"/>
          <p:nvPr>
            <p:ph type="title"/>
          </p:nvPr>
        </p:nvSpPr>
        <p:spPr>
          <a:xfrm>
            <a:off x="304800" y="304800"/>
            <a:ext cx="8458200" cy="213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853" name="Google Shape;853;p99"/>
          <p:cNvSpPr txBox="1"/>
          <p:nvPr>
            <p:ph idx="1" type="body"/>
          </p:nvPr>
        </p:nvSpPr>
        <p:spPr>
          <a:xfrm>
            <a:off x="228600" y="762000"/>
            <a:ext cx="8686800" cy="5943600"/>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None/>
            </a:pPr>
            <a:r>
              <a:rPr lang="en-US" sz="2400">
                <a:latin typeface="Arial"/>
                <a:ea typeface="Arial"/>
                <a:cs typeface="Arial"/>
                <a:sym typeface="Arial"/>
              </a:rPr>
              <a:t>Because some military parents may be overloaded it is imperative that parents understand:</a:t>
            </a:r>
            <a:endParaRPr/>
          </a:p>
          <a:p>
            <a:pPr indent="-342900" lvl="0" marL="342900" rtl="0" algn="ctr">
              <a:spcBef>
                <a:spcPts val="480"/>
              </a:spcBef>
              <a:spcAft>
                <a:spcPts val="0"/>
              </a:spcAft>
              <a:buNone/>
            </a:pPr>
            <a:r>
              <a:t/>
            </a:r>
            <a:endParaRPr sz="2400">
              <a:latin typeface="Arial"/>
              <a:ea typeface="Arial"/>
              <a:cs typeface="Arial"/>
              <a:sym typeface="Arial"/>
            </a:endParaRPr>
          </a:p>
          <a:p>
            <a:pPr indent="-342900" lvl="0" marL="342900" rtl="0" algn="ctr">
              <a:spcBef>
                <a:spcPts val="480"/>
              </a:spcBef>
              <a:spcAft>
                <a:spcPts val="0"/>
              </a:spcAft>
              <a:buNone/>
            </a:pPr>
            <a:r>
              <a:t/>
            </a:r>
            <a:endParaRPr sz="2400">
              <a:latin typeface="Arial"/>
              <a:ea typeface="Arial"/>
              <a:cs typeface="Arial"/>
              <a:sym typeface="Arial"/>
            </a:endParaRPr>
          </a:p>
          <a:p>
            <a:pPr indent="-342900" lvl="0" marL="342900" rtl="0" algn="ctr">
              <a:spcBef>
                <a:spcPts val="480"/>
              </a:spcBef>
              <a:spcAft>
                <a:spcPts val="0"/>
              </a:spcAft>
              <a:buNone/>
            </a:pPr>
            <a:r>
              <a:t/>
            </a:r>
            <a:endParaRPr sz="2400">
              <a:latin typeface="Arial"/>
              <a:ea typeface="Arial"/>
              <a:cs typeface="Arial"/>
              <a:sym typeface="Arial"/>
            </a:endParaRPr>
          </a:p>
          <a:p>
            <a:pPr indent="-342900" lvl="0" marL="342900" rtl="0" algn="ctr">
              <a:spcBef>
                <a:spcPts val="480"/>
              </a:spcBef>
              <a:spcAft>
                <a:spcPts val="0"/>
              </a:spcAft>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Why self-care makes it more likely their children will come to them</a:t>
            </a:r>
            <a:endParaRPr/>
          </a:p>
          <a:p>
            <a:pPr indent="-190500" lvl="0" marL="342900" rtl="0" algn="l">
              <a:spcBef>
                <a:spcPts val="480"/>
              </a:spcBef>
              <a:spcAft>
                <a:spcPts val="0"/>
              </a:spcAft>
              <a:buClr>
                <a:schemeClr val="lt1"/>
              </a:buClr>
              <a:buSzPts val="2400"/>
              <a:buFont typeface="Arial"/>
              <a:buNone/>
            </a:pPr>
            <a:r>
              <a:t/>
            </a:r>
            <a:endParaRPr sz="2400">
              <a:latin typeface="Arial"/>
              <a:ea typeface="Arial"/>
              <a:cs typeface="Arial"/>
              <a:sym typeface="Arial"/>
            </a:endParaRPr>
          </a:p>
          <a:p>
            <a:pPr indent="-342900" lvl="0" marL="342900" rtl="0" algn="l">
              <a:spcBef>
                <a:spcPts val="480"/>
              </a:spcBef>
              <a:spcAft>
                <a:spcPts val="0"/>
              </a:spcAft>
              <a:buClr>
                <a:schemeClr val="lt1"/>
              </a:buClr>
              <a:buSzPts val="2400"/>
              <a:buFont typeface="Arial"/>
              <a:buChar char="•"/>
            </a:pPr>
            <a:r>
              <a:rPr lang="en-US" sz="2400">
                <a:latin typeface="Arial"/>
                <a:ea typeface="Arial"/>
                <a:cs typeface="Arial"/>
                <a:sym typeface="Arial"/>
              </a:rPr>
              <a:t>To learn the ”Don’t Spare Me” Conversation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itle master">
  <a:themeElements>
    <a:clrScheme name="">
      <a:dk1>
        <a:srgbClr val="808080"/>
      </a:dk1>
      <a:lt1>
        <a:srgbClr val="FFFFFF"/>
      </a:lt1>
      <a:dk2>
        <a:srgbClr val="0039AC"/>
      </a:dk2>
      <a:lt2>
        <a:srgbClr val="FFFF00"/>
      </a:lt2>
      <a:accent1>
        <a:srgbClr val="00CC99"/>
      </a:accent1>
      <a:accent2>
        <a:srgbClr val="3333CC"/>
      </a:accent2>
      <a:accent3>
        <a:srgbClr val="AAAED2"/>
      </a:accent3>
      <a:accent4>
        <a:srgbClr val="DADADA"/>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hart master">
  <a:themeElements>
    <a:clrScheme name="">
      <a:dk1>
        <a:srgbClr val="808080"/>
      </a:dk1>
      <a:lt1>
        <a:srgbClr val="FFFFFF"/>
      </a:lt1>
      <a:dk2>
        <a:srgbClr val="0039AC"/>
      </a:dk2>
      <a:lt2>
        <a:srgbClr val="FFFF00"/>
      </a:lt2>
      <a:accent1>
        <a:srgbClr val="00CC99"/>
      </a:accent1>
      <a:accent2>
        <a:srgbClr val="3333CC"/>
      </a:accent2>
      <a:accent3>
        <a:srgbClr val="AAAED2"/>
      </a:accent3>
      <a:accent4>
        <a:srgbClr val="DADADA"/>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2016-09-04T13:12:28Z</dcterms:created>
  <dc:creator>kgtalks@gmail.com</dc:creator>
</cp:coreProperties>
</file>