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 id="2147483672" r:id="rId6"/>
    <p:sldMasterId id="2147483674"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Lst>
  <p:sldSz cy="6858000" cx="12192000"/>
  <p:notesSz cx="6858000" cy="9144000"/>
  <p:embeddedFontLst>
    <p:embeddedFont>
      <p:font typeface="Roboto"/>
      <p:regular r:id="rId76"/>
      <p:bold r:id="rId77"/>
      <p:italic r:id="rId78"/>
      <p:boldItalic r:id="rId79"/>
    </p:embeddedFont>
    <p:embeddedFont>
      <p:font typeface="Arial Narrow"/>
      <p:regular r:id="rId80"/>
      <p:bold r:id="rId81"/>
      <p:italic r:id="rId82"/>
      <p:boldItalic r:id="rId83"/>
    </p:embeddedFont>
    <p:embeddedFont>
      <p:font typeface="Saira SemiCondensed Medium"/>
      <p:regular r:id="rId84"/>
      <p:bold r:id="rId85"/>
    </p:embeddedFont>
    <p:embeddedFont>
      <p:font typeface="Saira"/>
      <p:regular r:id="rId86"/>
      <p:bold r:id="rId87"/>
      <p:italic r:id="rId88"/>
      <p:boldItalic r:id="rId89"/>
    </p:embeddedFont>
    <p:embeddedFont>
      <p:font typeface="Saira SemiCondensed SemiBold"/>
      <p:regular r:id="rId90"/>
      <p:bold r:id="rId91"/>
    </p:embeddedFont>
    <p:embeddedFont>
      <p:font typeface="Saira Semi Condensed"/>
      <p:regular r:id="rId92"/>
      <p:bold r:id="rId93"/>
    </p:embeddedFont>
    <p:embeddedFont>
      <p:font typeface="Palatino Linotype"/>
      <p:regular r:id="rId94"/>
      <p:bold r:id="rId95"/>
      <p:italic r:id="rId96"/>
      <p:boldItalic r:id="rId97"/>
    </p:embeddedFont>
    <p:embeddedFont>
      <p:font typeface="Teko Light"/>
      <p:regular r:id="rId98"/>
      <p:bold r:id="rId99"/>
    </p:embeddedFont>
    <p:embeddedFont>
      <p:font typeface="Open Sans"/>
      <p:regular r:id="rId100"/>
      <p:bold r:id="rId101"/>
      <p:italic r:id="rId102"/>
      <p:boldItalic r:id="rId10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04" roundtripDataSignature="AMtx7mic1VPtZdoXuIAG9S2D6o5a4N4Ho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A623540-89E5-49DD-93D3-8ECA40EB10A4}">
  <a:tblStyle styleId="{8A623540-89E5-49DD-93D3-8ECA40EB10A4}" styleName="Table_0">
    <a:wholeTbl>
      <a:tcTxStyle b="off" i="off">
        <a:font>
          <a:latin typeface="Arial Narrow"/>
          <a:ea typeface="Arial Narrow"/>
          <a:cs typeface="Arial Narrow"/>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chemeClr val="lt2"/>
              </a:solidFill>
              <a:prstDash val="solid"/>
              <a:round/>
              <a:headEnd len="sm" w="sm" type="none"/>
              <a:tailEnd len="sm" w="sm" type="none"/>
            </a:ln>
          </a:bottom>
          <a:insideH>
            <a:ln cap="flat" cmpd="sng" w="9525">
              <a:solidFill>
                <a:schemeClr val="lt2"/>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b="off" i="off"/>
    </a:lastCol>
    <a:firstCol>
      <a:tcTxStyle b="off" i="off"/>
    </a:firstCol>
    <a:lastRow>
      <a:tcTxStyle b="off" i="off"/>
    </a:lastRow>
    <a:seCell>
      <a:tcTxStyle/>
    </a:seCell>
    <a:swCell>
      <a:tcTxStyle/>
    </a:swCell>
    <a:firstRow>
      <a:tcTxStyle b="on" i="off">
        <a:schemeClr val="accent4"/>
      </a:tcTxStyle>
      <a:tcStyle>
        <a:tcBdr>
          <a:bottom>
            <a:ln cap="flat" cmpd="sng" w="38100">
              <a:solidFill>
                <a:schemeClr val="lt2"/>
              </a:solidFill>
              <a:prstDash val="solid"/>
              <a:round/>
              <a:headEnd len="sm" w="sm" type="none"/>
              <a:tailEnd len="sm" w="sm" type="none"/>
            </a:ln>
          </a:bottom>
        </a:tcBdr>
        <a:fill>
          <a:solidFill>
            <a:srgbClr val="FFFFFF">
              <a:alpha val="0"/>
            </a:srgbClr>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4" Type="http://customschemas.google.com/relationships/presentationmetadata" Target="metadata"/><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font" Target="fonts/OpenSans-boldItalic.fntdata"/><Relationship Id="rId102" Type="http://schemas.openxmlformats.org/officeDocument/2006/relationships/font" Target="fonts/OpenSans-italic.fntdata"/><Relationship Id="rId101" Type="http://schemas.openxmlformats.org/officeDocument/2006/relationships/font" Target="fonts/OpenSans-bold.fntdata"/><Relationship Id="rId100" Type="http://schemas.openxmlformats.org/officeDocument/2006/relationships/font" Target="fonts/OpenSans-regular.fntdata"/><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95" Type="http://schemas.openxmlformats.org/officeDocument/2006/relationships/font" Target="fonts/PalatinoLinotype-bold.fntdata"/><Relationship Id="rId94" Type="http://schemas.openxmlformats.org/officeDocument/2006/relationships/font" Target="fonts/PalatinoLinotype-regular.fntdata"/><Relationship Id="rId97" Type="http://schemas.openxmlformats.org/officeDocument/2006/relationships/font" Target="fonts/PalatinoLinotype-boldItalic.fntdata"/><Relationship Id="rId96" Type="http://schemas.openxmlformats.org/officeDocument/2006/relationships/font" Target="fonts/PalatinoLinotype-italic.fntdata"/><Relationship Id="rId11" Type="http://schemas.openxmlformats.org/officeDocument/2006/relationships/slide" Target="slides/slide3.xml"/><Relationship Id="rId99" Type="http://schemas.openxmlformats.org/officeDocument/2006/relationships/font" Target="fonts/TekoLight-bold.fntdata"/><Relationship Id="rId10" Type="http://schemas.openxmlformats.org/officeDocument/2006/relationships/slide" Target="slides/slide2.xml"/><Relationship Id="rId98" Type="http://schemas.openxmlformats.org/officeDocument/2006/relationships/font" Target="fonts/TekoLight-regular.fntdata"/><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font" Target="fonts/SairaSemiCondensedSemiBold-bold.fntdata"/><Relationship Id="rId90" Type="http://schemas.openxmlformats.org/officeDocument/2006/relationships/font" Target="fonts/SairaSemiCondensedSemiBold-regular.fntdata"/><Relationship Id="rId93" Type="http://schemas.openxmlformats.org/officeDocument/2006/relationships/font" Target="fonts/SairaSemiCondensed-bold.fntdata"/><Relationship Id="rId92" Type="http://schemas.openxmlformats.org/officeDocument/2006/relationships/font" Target="fonts/SairaSemiCondensed-regular.fntdata"/><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 Id="rId84" Type="http://schemas.openxmlformats.org/officeDocument/2006/relationships/font" Target="fonts/SairaSemiCondensedMedium-regular.fntdata"/><Relationship Id="rId83" Type="http://schemas.openxmlformats.org/officeDocument/2006/relationships/font" Target="fonts/ArialNarrow-boldItalic.fntdata"/><Relationship Id="rId86" Type="http://schemas.openxmlformats.org/officeDocument/2006/relationships/font" Target="fonts/Saira-regular.fntdata"/><Relationship Id="rId85" Type="http://schemas.openxmlformats.org/officeDocument/2006/relationships/font" Target="fonts/SairaSemiCondensedMedium-bold.fntdata"/><Relationship Id="rId88" Type="http://schemas.openxmlformats.org/officeDocument/2006/relationships/font" Target="fonts/Saira-italic.fntdata"/><Relationship Id="rId87" Type="http://schemas.openxmlformats.org/officeDocument/2006/relationships/font" Target="fonts/Saira-bold.fntdata"/><Relationship Id="rId89" Type="http://schemas.openxmlformats.org/officeDocument/2006/relationships/font" Target="fonts/Saira-boldItalic.fntdata"/><Relationship Id="rId80" Type="http://schemas.openxmlformats.org/officeDocument/2006/relationships/font" Target="fonts/ArialNarrow-regular.fntdata"/><Relationship Id="rId82" Type="http://schemas.openxmlformats.org/officeDocument/2006/relationships/font" Target="fonts/ArialNarrow-italic.fntdata"/><Relationship Id="rId81" Type="http://schemas.openxmlformats.org/officeDocument/2006/relationships/font" Target="fonts/ArialNarrow-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font" Target="fonts/Roboto-bold.fntdata"/><Relationship Id="rId76" Type="http://schemas.openxmlformats.org/officeDocument/2006/relationships/font" Target="fonts/Roboto-regular.fntdata"/><Relationship Id="rId79" Type="http://schemas.openxmlformats.org/officeDocument/2006/relationships/font" Target="fonts/Roboto-boldItalic.fntdata"/><Relationship Id="rId78" Type="http://schemas.openxmlformats.org/officeDocument/2006/relationships/font" Target="fonts/Roboto-italic.fntdata"/><Relationship Id="rId71" Type="http://schemas.openxmlformats.org/officeDocument/2006/relationships/slide" Target="slides/slide63.xml"/><Relationship Id="rId70" Type="http://schemas.openxmlformats.org/officeDocument/2006/relationships/slide" Target="slides/slide62.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p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1100"/>
              </a:spcBef>
              <a:spcAft>
                <a:spcPts val="0"/>
              </a:spcAft>
              <a:buClr>
                <a:schemeClr val="dk1"/>
              </a:buClr>
              <a:buSzPts val="1400"/>
              <a:buFont typeface="Calibri"/>
              <a:buNone/>
            </a:pPr>
            <a:r>
              <a:t/>
            </a:r>
            <a:endParaRPr/>
          </a:p>
        </p:txBody>
      </p:sp>
      <p:sp>
        <p:nvSpPr>
          <p:cNvPr id="522" name="Google Shape;522;p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523" name="Google Shape;523;p1:notes"/>
          <p:cNvSpPr txBox="1"/>
          <p:nvPr>
            <p:ph idx="10" type="dt"/>
          </p:nvPr>
        </p:nvSpPr>
        <p:spPr>
          <a:xfrm>
            <a:off x="3884613" y="0"/>
            <a:ext cx="2971800" cy="458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Calibri"/>
                <a:ea typeface="Calibri"/>
                <a:cs typeface="Calibri"/>
                <a:sym typeface="Calibri"/>
              </a:rPr>
              <a:t>11/16/2023</a:t>
            </a:r>
            <a:endParaRPr b="0" i="0" sz="1200" u="none" cap="none" strike="noStrike">
              <a:solidFill>
                <a:srgbClr val="000000"/>
              </a:solidFill>
              <a:latin typeface="Calibri"/>
              <a:ea typeface="Calibri"/>
              <a:cs typeface="Calibri"/>
              <a:sym typeface="Calibri"/>
            </a:endParaRPr>
          </a:p>
        </p:txBody>
      </p:sp>
      <p:sp>
        <p:nvSpPr>
          <p:cNvPr id="524" name="Google Shape;524;p1: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Calibri"/>
                <a:ea typeface="Calibri"/>
                <a:cs typeface="Calibri"/>
                <a:sym typeface="Calibri"/>
              </a:rPr>
              <a:t>OneOp</a:t>
            </a:r>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3" name="Google Shape;623;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0" name="Google Shape;63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1" name="Google Shape;63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8" name="Google Shape;63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9" name="Google Shape;63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6" name="Google Shape;64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5" name="Google Shape;65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6" name="Google Shape;65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3" name="Google Shape;66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1" name="Google Shape;67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0" name="Google Shape;68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1" name="Google Shape;681;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9" name="Google Shape;68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6" name="Google Shape;69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
        <p:nvSpPr>
          <p:cNvPr id="539" name="Google Shape;539;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540" name="Google Shape;540;p2:notes"/>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5/11/23</a:t>
            </a:r>
            <a:endParaRPr b="0" i="0" sz="1200" u="none" cap="none" strike="noStrike">
              <a:solidFill>
                <a:srgbClr val="000000"/>
              </a:solidFill>
              <a:latin typeface="Calibri"/>
              <a:ea typeface="Calibri"/>
              <a:cs typeface="Calibri"/>
              <a:sym typeface="Calibri"/>
            </a:endParaRPr>
          </a:p>
        </p:txBody>
      </p:sp>
      <p:sp>
        <p:nvSpPr>
          <p:cNvPr id="541" name="Google Shape;541;p2:notes"/>
          <p:cNvSpPr txBox="1"/>
          <p:nvPr>
            <p:ph idx="3" type="hdr"/>
          </p:nvPr>
        </p:nvSpPr>
        <p:spPr>
          <a:xfrm>
            <a:off x="0" y="0"/>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Calibri"/>
                <a:ea typeface="Calibri"/>
                <a:cs typeface="Calibri"/>
                <a:sym typeface="Calibri"/>
              </a:rPr>
              <a:t>OneOp Webinar</a:t>
            </a:r>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9" name="Google Shape;70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8" name="Google Shape;71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9" name="Google Shape;719;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6" name="Google Shape;726;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7" name="Google Shape;727;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4" name="Google Shape;73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2" name="Google Shape;74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0" name="Google Shape;75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7" name="Google Shape;75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6" name="Google Shape;76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3" name="Google Shape;773;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4" name="Google Shape;774;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1" name="Google Shape;781;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3: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a:latin typeface="Open Sans"/>
              <a:ea typeface="Open Sans"/>
              <a:cs typeface="Open Sans"/>
              <a:sym typeface="Open Sans"/>
            </a:endParaRPr>
          </a:p>
        </p:txBody>
      </p:sp>
      <p:sp>
        <p:nvSpPr>
          <p:cNvPr id="547" name="Google Shape;54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8" name="Google Shape;548;p3:notes"/>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5/11/23</a:t>
            </a:r>
            <a:endParaRPr b="0" i="0" sz="1200" u="none" cap="none" strike="noStrike">
              <a:solidFill>
                <a:srgbClr val="000000"/>
              </a:solidFill>
              <a:latin typeface="Calibri"/>
              <a:ea typeface="Calibri"/>
              <a:cs typeface="Calibri"/>
              <a:sym typeface="Calibri"/>
            </a:endParaRPr>
          </a:p>
        </p:txBody>
      </p:sp>
      <p:sp>
        <p:nvSpPr>
          <p:cNvPr id="549" name="Google Shape;549;p3:notes"/>
          <p:cNvSpPr txBox="1"/>
          <p:nvPr>
            <p:ph idx="3" type="hdr"/>
          </p:nvPr>
        </p:nvSpPr>
        <p:spPr>
          <a:xfrm>
            <a:off x="0" y="0"/>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Calibri"/>
                <a:ea typeface="Calibri"/>
                <a:cs typeface="Calibri"/>
                <a:sym typeface="Calibri"/>
              </a:rPr>
              <a:t>OneOp Webinar</a:t>
            </a:r>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8" name="Google Shape;788;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9" name="Google Shape;789;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6" name="Google Shape;796;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3" name="Google Shape;80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2" name="Google Shape;812;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13" name="Google Shape;813;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1" name="Google Shape;821;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2" name="Google Shape;822;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9" name="Google Shape;82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6" name="Google Shape;836;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7" name="Google Shape;837;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4" name="Google Shape;844;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5" name="Google Shape;845;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2" name="Google Shape;852;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1" name="Google Shape;86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5" name="Google Shape;565;p4: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
        <p:nvSpPr>
          <p:cNvPr id="566" name="Google Shape;566;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567" name="Google Shape;567;p4:notes"/>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5/11/23</a:t>
            </a:r>
            <a:endParaRPr b="0" i="0" sz="1200" u="none" cap="none" strike="noStrike">
              <a:solidFill>
                <a:srgbClr val="000000"/>
              </a:solidFill>
              <a:latin typeface="Calibri"/>
              <a:ea typeface="Calibri"/>
              <a:cs typeface="Calibri"/>
              <a:sym typeface="Calibri"/>
            </a:endParaRPr>
          </a:p>
        </p:txBody>
      </p:sp>
      <p:sp>
        <p:nvSpPr>
          <p:cNvPr id="568" name="Google Shape;568;p4:notes"/>
          <p:cNvSpPr txBox="1"/>
          <p:nvPr>
            <p:ph idx="3" type="hdr"/>
          </p:nvPr>
        </p:nvSpPr>
        <p:spPr>
          <a:xfrm>
            <a:off x="0" y="0"/>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Calibri"/>
                <a:ea typeface="Calibri"/>
                <a:cs typeface="Calibri"/>
                <a:sym typeface="Calibri"/>
              </a:rPr>
              <a:t>OneOp Webinar</a:t>
            </a:r>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8" name="Google Shape;868;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5" name="Google Shape;875;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3" name="Google Shape;883;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4" name="Google Shape;884;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2" name="Google Shape;892;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1" name="Google Shape;901;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2" name="Google Shape;912;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3" name="Google Shape;913;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8" name="Google Shape;938;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9" name="Google Shape;939;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2" name="Google Shape;952;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3" name="Google Shape;953;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6" name="Google Shape;966;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4" name="Google Shape;974;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5" name="Google Shape;975;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p5: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54C"/>
              </a:buClr>
              <a:buSzPts val="1200"/>
              <a:buFont typeface="Arial"/>
              <a:buNone/>
            </a:pPr>
            <a:r>
              <a:t/>
            </a:r>
            <a:endParaRPr>
              <a:solidFill>
                <a:srgbClr val="59554C"/>
              </a:solidFill>
              <a:latin typeface="Open Sans"/>
              <a:ea typeface="Open Sans"/>
              <a:cs typeface="Open Sans"/>
              <a:sym typeface="Open Sans"/>
            </a:endParaRPr>
          </a:p>
        </p:txBody>
      </p:sp>
      <p:sp>
        <p:nvSpPr>
          <p:cNvPr id="577" name="Google Shape;577;p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578" name="Google Shape;578;p5:notes"/>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5/11/23</a:t>
            </a:r>
            <a:endParaRPr b="0" i="0" sz="1200" u="none" cap="none" strike="noStrike">
              <a:solidFill>
                <a:srgbClr val="000000"/>
              </a:solidFill>
              <a:latin typeface="Calibri"/>
              <a:ea typeface="Calibri"/>
              <a:cs typeface="Calibri"/>
              <a:sym typeface="Calibri"/>
            </a:endParaRPr>
          </a:p>
        </p:txBody>
      </p:sp>
      <p:sp>
        <p:nvSpPr>
          <p:cNvPr id="579" name="Google Shape;579;p5:notes"/>
          <p:cNvSpPr txBox="1"/>
          <p:nvPr>
            <p:ph idx="3" type="hdr"/>
          </p:nvPr>
        </p:nvSpPr>
        <p:spPr>
          <a:xfrm>
            <a:off x="0" y="0"/>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Calibri"/>
                <a:ea typeface="Calibri"/>
                <a:cs typeface="Calibri"/>
                <a:sym typeface="Calibri"/>
              </a:rPr>
              <a:t>OneOp Webinar</a:t>
            </a:r>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8" name="Google Shape;988;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5" name="Google Shape;995;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Say but take out slide</a:t>
            </a:r>
            <a:endParaRPr/>
          </a:p>
        </p:txBody>
      </p:sp>
      <p:sp>
        <p:nvSpPr>
          <p:cNvPr id="996" name="Google Shape;996;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6" name="Google Shape;1006;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Say but take out slide</a:t>
            </a:r>
            <a:endParaRPr/>
          </a:p>
        </p:txBody>
      </p:sp>
      <p:sp>
        <p:nvSpPr>
          <p:cNvPr id="1007" name="Google Shape;1007;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4" name="Google Shape;1014;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2" name="Google Shape;1022;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1" name="Google Shape;1031;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2" name="Google Shape;1032;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1" name="Google Shape;1041;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2" name="Google Shape;1042;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1" name="Google Shape;1051;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0" name="Google Shape;1060;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Say but take out slide</a:t>
            </a:r>
            <a:endParaRPr/>
          </a:p>
        </p:txBody>
      </p:sp>
      <p:sp>
        <p:nvSpPr>
          <p:cNvPr id="1061" name="Google Shape;1061;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8" name="Google Shape;1068;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Say but take out slide</a:t>
            </a:r>
            <a:endParaRPr/>
          </a:p>
        </p:txBody>
      </p:sp>
      <p:sp>
        <p:nvSpPr>
          <p:cNvPr id="1069" name="Google Shape;1069;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6" name="Google Shape;1076;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7" name="Google Shape;1077;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4" name="Google Shape;1084;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3" name="Google Shape;1093;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0" name="Google Shape;1100;p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101" name="Google Shape;1101;p6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Palatino Linotype"/>
              <a:buNone/>
            </a:pPr>
            <a:fld id="{00000000-1234-1234-1234-123412341234}" type="slidenum">
              <a:rPr b="0" i="0" lang="en-US" sz="1200" u="none" cap="none" strike="noStrike">
                <a:solidFill>
                  <a:srgbClr val="000000"/>
                </a:solidFill>
                <a:latin typeface="Palatino Linotype"/>
                <a:ea typeface="Palatino Linotype"/>
                <a:cs typeface="Palatino Linotype"/>
                <a:sym typeface="Palatino Linotype"/>
              </a:rPr>
              <a:t>‹#›</a:t>
            </a:fld>
            <a:endParaRPr b="0" i="0" sz="1200" u="none" cap="none" strike="noStrike">
              <a:solidFill>
                <a:srgbClr val="000000"/>
              </a:solidFill>
              <a:latin typeface="Palatino Linotype"/>
              <a:ea typeface="Palatino Linotype"/>
              <a:cs typeface="Palatino Linotype"/>
              <a:sym typeface="Palatino Linotype"/>
            </a:endParaRPr>
          </a:p>
        </p:txBody>
      </p:sp>
      <p:sp>
        <p:nvSpPr>
          <p:cNvPr id="1102" name="Google Shape;1102;p63:notes"/>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Calibri"/>
                <a:ea typeface="Calibri"/>
                <a:cs typeface="Calibri"/>
                <a:sym typeface="Calibri"/>
              </a:rPr>
              <a:t>5/11/23</a:t>
            </a:r>
            <a:endParaRPr b="0" i="0" sz="1200" u="none" cap="none" strike="noStrike">
              <a:solidFill>
                <a:srgbClr val="000000"/>
              </a:solidFill>
              <a:latin typeface="Calibri"/>
              <a:ea typeface="Calibri"/>
              <a:cs typeface="Calibri"/>
              <a:sym typeface="Calibri"/>
            </a:endParaRPr>
          </a:p>
        </p:txBody>
      </p:sp>
      <p:sp>
        <p:nvSpPr>
          <p:cNvPr id="1103" name="Google Shape;1103;p63:notes"/>
          <p:cNvSpPr txBox="1"/>
          <p:nvPr>
            <p:ph idx="3" type="hdr"/>
          </p:nvPr>
        </p:nvSpPr>
        <p:spPr>
          <a:xfrm>
            <a:off x="0" y="0"/>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Calibri"/>
                <a:ea typeface="Calibri"/>
                <a:cs typeface="Calibri"/>
                <a:sym typeface="Calibri"/>
              </a:rPr>
              <a:t>OneOp Webinar</a:t>
            </a:r>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1" name="Google Shape;1111;p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112" name="Google Shape;1112;p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p65: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
        <p:nvSpPr>
          <p:cNvPr id="1136" name="Google Shape;1136;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7" name="Google Shape;1137;p65:notes"/>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5/11/23</a:t>
            </a:r>
            <a:endParaRPr b="0" i="0" sz="1200" u="none" cap="none" strike="noStrike">
              <a:solidFill>
                <a:srgbClr val="000000"/>
              </a:solidFill>
              <a:latin typeface="Calibri"/>
              <a:ea typeface="Calibri"/>
              <a:cs typeface="Calibri"/>
              <a:sym typeface="Calibri"/>
            </a:endParaRPr>
          </a:p>
        </p:txBody>
      </p:sp>
      <p:sp>
        <p:nvSpPr>
          <p:cNvPr id="1138" name="Google Shape;1138;p65:notes"/>
          <p:cNvSpPr txBox="1"/>
          <p:nvPr>
            <p:ph idx="3" type="hdr"/>
          </p:nvPr>
        </p:nvSpPr>
        <p:spPr>
          <a:xfrm>
            <a:off x="0" y="0"/>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Calibri"/>
                <a:ea typeface="Calibri"/>
                <a:cs typeface="Calibri"/>
                <a:sym typeface="Calibri"/>
              </a:rPr>
              <a:t>OneOp Webinar</a:t>
            </a:r>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p66: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156" name="Google Shape;1156;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7" name="Google Shape;1157;p66:notes"/>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5/11/23</a:t>
            </a:r>
            <a:endParaRPr b="0" i="0" sz="1200" u="none" cap="none" strike="noStrike">
              <a:solidFill>
                <a:srgbClr val="000000"/>
              </a:solidFill>
              <a:latin typeface="Calibri"/>
              <a:ea typeface="Calibri"/>
              <a:cs typeface="Calibri"/>
              <a:sym typeface="Calibri"/>
            </a:endParaRPr>
          </a:p>
        </p:txBody>
      </p:sp>
      <p:sp>
        <p:nvSpPr>
          <p:cNvPr id="1158" name="Google Shape;1158;p66:notes"/>
          <p:cNvSpPr txBox="1"/>
          <p:nvPr>
            <p:ph idx="3" type="hdr"/>
          </p:nvPr>
        </p:nvSpPr>
        <p:spPr>
          <a:xfrm>
            <a:off x="0" y="0"/>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Calibri"/>
                <a:ea typeface="Calibri"/>
                <a:cs typeface="Calibri"/>
                <a:sym typeface="Calibri"/>
              </a:rPr>
              <a:t>OneOp Webinar</a:t>
            </a:r>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0" name="Shape 1170"/>
        <p:cNvGrpSpPr/>
        <p:nvPr/>
      </p:nvGrpSpPr>
      <p:grpSpPr>
        <a:xfrm>
          <a:off x="0" y="0"/>
          <a:ext cx="0" cy="0"/>
          <a:chOff x="0" y="0"/>
          <a:chExt cx="0" cy="0"/>
        </a:xfrm>
      </p:grpSpPr>
      <p:sp>
        <p:nvSpPr>
          <p:cNvPr id="1171" name="Google Shape;1171;p67: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Palatino Linotype"/>
              <a:buNone/>
            </a:pPr>
            <a:r>
              <a:t/>
            </a:r>
            <a:endParaRPr/>
          </a:p>
        </p:txBody>
      </p:sp>
      <p:sp>
        <p:nvSpPr>
          <p:cNvPr id="1172" name="Google Shape;1172;p67:notes"/>
          <p:cNvSpPr/>
          <p:nvPr>
            <p:ph idx="2" type="sldImg"/>
          </p:nvPr>
        </p:nvSpPr>
        <p:spPr>
          <a:xfrm>
            <a:off x="685085" y="1143000"/>
            <a:ext cx="54879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3" name="Google Shape;1173;p67:notes"/>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5/11/23</a:t>
            </a:r>
            <a:endParaRPr b="0" i="0" sz="1200" u="none" cap="none" strike="noStrike">
              <a:solidFill>
                <a:srgbClr val="000000"/>
              </a:solidFill>
              <a:latin typeface="Calibri"/>
              <a:ea typeface="Calibri"/>
              <a:cs typeface="Calibri"/>
              <a:sym typeface="Calibri"/>
            </a:endParaRPr>
          </a:p>
        </p:txBody>
      </p:sp>
      <p:sp>
        <p:nvSpPr>
          <p:cNvPr id="1174" name="Google Shape;1174;p67:notes"/>
          <p:cNvSpPr txBox="1"/>
          <p:nvPr>
            <p:ph idx="3" type="hdr"/>
          </p:nvPr>
        </p:nvSpPr>
        <p:spPr>
          <a:xfrm>
            <a:off x="0" y="0"/>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Calibri"/>
                <a:ea typeface="Calibri"/>
                <a:cs typeface="Calibri"/>
                <a:sym typeface="Calibri"/>
              </a:rPr>
              <a:t>OneOp Webinar</a:t>
            </a:r>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9" name="Google Shape;59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6" name="Google Shape;60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 name="Shape 18"/>
        <p:cNvGrpSpPr/>
        <p:nvPr/>
      </p:nvGrpSpPr>
      <p:grpSpPr>
        <a:xfrm>
          <a:off x="0" y="0"/>
          <a:ext cx="0" cy="0"/>
          <a:chOff x="0" y="0"/>
          <a:chExt cx="0" cy="0"/>
        </a:xfrm>
      </p:grpSpPr>
      <p:sp>
        <p:nvSpPr>
          <p:cNvPr id="19" name="Google Shape;19;p69"/>
          <p:cNvSpPr txBox="1"/>
          <p:nvPr>
            <p:ph type="title"/>
          </p:nvPr>
        </p:nvSpPr>
        <p:spPr>
          <a:xfrm>
            <a:off x="1097280" y="286604"/>
            <a:ext cx="10058400" cy="14508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9"/>
          <p:cNvSpPr txBox="1"/>
          <p:nvPr>
            <p:ph idx="1" type="body"/>
          </p:nvPr>
        </p:nvSpPr>
        <p:spPr>
          <a:xfrm>
            <a:off x="1097280" y="1845734"/>
            <a:ext cx="10058400" cy="40233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1" name="Google Shape;21;p69"/>
          <p:cNvSpPr txBox="1"/>
          <p:nvPr>
            <p:ph idx="10" type="dt"/>
          </p:nvPr>
        </p:nvSpPr>
        <p:spPr>
          <a:xfrm>
            <a:off x="1097281" y="6459786"/>
            <a:ext cx="24723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69"/>
          <p:cNvSpPr txBox="1"/>
          <p:nvPr>
            <p:ph idx="11" type="ftr"/>
          </p:nvPr>
        </p:nvSpPr>
        <p:spPr>
          <a:xfrm>
            <a:off x="3686185" y="6459786"/>
            <a:ext cx="4822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9"/>
          <p:cNvSpPr txBox="1"/>
          <p:nvPr>
            <p:ph idx="12" type="sldNum"/>
          </p:nvPr>
        </p:nvSpPr>
        <p:spPr>
          <a:xfrm>
            <a:off x="9900458" y="6459786"/>
            <a:ext cx="1311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cxnSp>
        <p:nvCxnSpPr>
          <p:cNvPr id="24" name="Google Shape;24;p69"/>
          <p:cNvCxnSpPr/>
          <p:nvPr/>
        </p:nvCxnSpPr>
        <p:spPr>
          <a:xfrm>
            <a:off x="1097280" y="1737360"/>
            <a:ext cx="10058400" cy="0"/>
          </a:xfrm>
          <a:prstGeom prst="straightConnector1">
            <a:avLst/>
          </a:prstGeom>
          <a:noFill/>
          <a:ln cap="flat" cmpd="sng" w="9525">
            <a:solidFill>
              <a:schemeClr val="accent2"/>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1" name="Shape 91"/>
        <p:cNvGrpSpPr/>
        <p:nvPr/>
      </p:nvGrpSpPr>
      <p:grpSpPr>
        <a:xfrm>
          <a:off x="0" y="0"/>
          <a:ext cx="0" cy="0"/>
          <a:chOff x="0" y="0"/>
          <a:chExt cx="0" cy="0"/>
        </a:xfrm>
      </p:grpSpPr>
      <p:sp>
        <p:nvSpPr>
          <p:cNvPr id="92" name="Google Shape;92;p121"/>
          <p:cNvSpPr txBox="1"/>
          <p:nvPr>
            <p:ph type="title"/>
          </p:nvPr>
        </p:nvSpPr>
        <p:spPr>
          <a:xfrm>
            <a:off x="1097280" y="286604"/>
            <a:ext cx="10058400" cy="14508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121"/>
          <p:cNvSpPr txBox="1"/>
          <p:nvPr>
            <p:ph idx="1" type="body"/>
          </p:nvPr>
        </p:nvSpPr>
        <p:spPr>
          <a:xfrm rot="5400000">
            <a:off x="4114831" y="-1171815"/>
            <a:ext cx="4023300" cy="100584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4" name="Google Shape;94;p121"/>
          <p:cNvSpPr txBox="1"/>
          <p:nvPr>
            <p:ph idx="10" type="dt"/>
          </p:nvPr>
        </p:nvSpPr>
        <p:spPr>
          <a:xfrm>
            <a:off x="1097281" y="6459786"/>
            <a:ext cx="24723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121"/>
          <p:cNvSpPr txBox="1"/>
          <p:nvPr>
            <p:ph idx="11" type="ftr"/>
          </p:nvPr>
        </p:nvSpPr>
        <p:spPr>
          <a:xfrm>
            <a:off x="3686185" y="6459786"/>
            <a:ext cx="4822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121"/>
          <p:cNvSpPr txBox="1"/>
          <p:nvPr>
            <p:ph idx="12" type="sldNum"/>
          </p:nvPr>
        </p:nvSpPr>
        <p:spPr>
          <a:xfrm>
            <a:off x="9900458" y="6459786"/>
            <a:ext cx="1311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97" name="Shape 97"/>
        <p:cNvGrpSpPr/>
        <p:nvPr/>
      </p:nvGrpSpPr>
      <p:grpSpPr>
        <a:xfrm>
          <a:off x="0" y="0"/>
          <a:ext cx="0" cy="0"/>
          <a:chOff x="0" y="0"/>
          <a:chExt cx="0" cy="0"/>
        </a:xfrm>
      </p:grpSpPr>
      <p:sp>
        <p:nvSpPr>
          <p:cNvPr id="98" name="Google Shape;98;p122"/>
          <p:cNvSpPr/>
          <p:nvPr/>
        </p:nvSpPr>
        <p:spPr>
          <a:xfrm>
            <a:off x="3176" y="6400800"/>
            <a:ext cx="12189000" cy="457200"/>
          </a:xfrm>
          <a:prstGeom prst="rect">
            <a:avLst/>
          </a:prstGeom>
          <a:solidFill>
            <a:srgbClr val="2C133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22"/>
          <p:cNvSpPr/>
          <p:nvPr/>
        </p:nvSpPr>
        <p:spPr>
          <a:xfrm>
            <a:off x="15" y="6334316"/>
            <a:ext cx="12189000" cy="63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22"/>
          <p:cNvSpPr txBox="1"/>
          <p:nvPr>
            <p:ph type="title"/>
          </p:nvPr>
        </p:nvSpPr>
        <p:spPr>
          <a:xfrm rot="5400000">
            <a:off x="7159349" y="1977853"/>
            <a:ext cx="5760000" cy="26289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122"/>
          <p:cNvSpPr txBox="1"/>
          <p:nvPr>
            <p:ph idx="1" type="body"/>
          </p:nvPr>
        </p:nvSpPr>
        <p:spPr>
          <a:xfrm rot="5400000">
            <a:off x="1825350" y="-574848"/>
            <a:ext cx="5760000" cy="77343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2" name="Google Shape;102;p122"/>
          <p:cNvSpPr txBox="1"/>
          <p:nvPr>
            <p:ph idx="10" type="dt"/>
          </p:nvPr>
        </p:nvSpPr>
        <p:spPr>
          <a:xfrm>
            <a:off x="1097281" y="6459786"/>
            <a:ext cx="24723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122"/>
          <p:cNvSpPr txBox="1"/>
          <p:nvPr>
            <p:ph idx="11" type="ftr"/>
          </p:nvPr>
        </p:nvSpPr>
        <p:spPr>
          <a:xfrm>
            <a:off x="3686185" y="6459786"/>
            <a:ext cx="4822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122"/>
          <p:cNvSpPr txBox="1"/>
          <p:nvPr>
            <p:ph idx="12" type="sldNum"/>
          </p:nvPr>
        </p:nvSpPr>
        <p:spPr>
          <a:xfrm>
            <a:off x="9900458" y="6459786"/>
            <a:ext cx="1311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4" name="Shape 114"/>
        <p:cNvGrpSpPr/>
        <p:nvPr/>
      </p:nvGrpSpPr>
      <p:grpSpPr>
        <a:xfrm>
          <a:off x="0" y="0"/>
          <a:ext cx="0" cy="0"/>
          <a:chOff x="0" y="0"/>
          <a:chExt cx="0" cy="0"/>
        </a:xfrm>
      </p:grpSpPr>
      <p:sp>
        <p:nvSpPr>
          <p:cNvPr id="115" name="Google Shape;115;p72"/>
          <p:cNvSpPr txBox="1"/>
          <p:nvPr>
            <p:ph type="title"/>
          </p:nvPr>
        </p:nvSpPr>
        <p:spPr>
          <a:xfrm>
            <a:off x="1097280" y="286605"/>
            <a:ext cx="10058400" cy="14508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72"/>
          <p:cNvSpPr txBox="1"/>
          <p:nvPr>
            <p:ph idx="1" type="body"/>
          </p:nvPr>
        </p:nvSpPr>
        <p:spPr>
          <a:xfrm>
            <a:off x="1097280" y="1845735"/>
            <a:ext cx="10058400" cy="40233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17" name="Google Shape;117;p72"/>
          <p:cNvSpPr txBox="1"/>
          <p:nvPr>
            <p:ph idx="10" type="dt"/>
          </p:nvPr>
        </p:nvSpPr>
        <p:spPr>
          <a:xfrm>
            <a:off x="1097283" y="6459787"/>
            <a:ext cx="24723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FFFFFF"/>
              </a:buClr>
              <a:buSzPts val="1400"/>
              <a:buFont typeface="Open Sans"/>
              <a:buNone/>
              <a:defRPr/>
            </a:lvl1pPr>
            <a:lvl2pPr lvl="1" algn="l">
              <a:lnSpc>
                <a:spcPct val="100000"/>
              </a:lnSpc>
              <a:spcBef>
                <a:spcPts val="0"/>
              </a:spcBef>
              <a:spcAft>
                <a:spcPts val="0"/>
              </a:spcAft>
              <a:buClr>
                <a:schemeClr val="dk1"/>
              </a:buClr>
              <a:buSzPts val="1400"/>
              <a:buFont typeface="Open Sans"/>
              <a:buNone/>
              <a:defRPr/>
            </a:lvl2pPr>
            <a:lvl3pPr lvl="2" algn="l">
              <a:lnSpc>
                <a:spcPct val="100000"/>
              </a:lnSpc>
              <a:spcBef>
                <a:spcPts val="0"/>
              </a:spcBef>
              <a:spcAft>
                <a:spcPts val="0"/>
              </a:spcAft>
              <a:buClr>
                <a:schemeClr val="dk1"/>
              </a:buClr>
              <a:buSzPts val="1400"/>
              <a:buFont typeface="Open Sans"/>
              <a:buNone/>
              <a:defRPr/>
            </a:lvl3pPr>
            <a:lvl4pPr lvl="3" algn="l">
              <a:lnSpc>
                <a:spcPct val="100000"/>
              </a:lnSpc>
              <a:spcBef>
                <a:spcPts val="0"/>
              </a:spcBef>
              <a:spcAft>
                <a:spcPts val="0"/>
              </a:spcAft>
              <a:buClr>
                <a:schemeClr val="dk1"/>
              </a:buClr>
              <a:buSzPts val="1400"/>
              <a:buFont typeface="Open Sans"/>
              <a:buNone/>
              <a:defRPr/>
            </a:lvl4pPr>
            <a:lvl5pPr lvl="4" algn="l">
              <a:lnSpc>
                <a:spcPct val="100000"/>
              </a:lnSpc>
              <a:spcBef>
                <a:spcPts val="0"/>
              </a:spcBef>
              <a:spcAft>
                <a:spcPts val="0"/>
              </a:spcAft>
              <a:buClr>
                <a:schemeClr val="dk1"/>
              </a:buClr>
              <a:buSzPts val="1400"/>
              <a:buFont typeface="Open Sans"/>
              <a:buNone/>
              <a:defRPr/>
            </a:lvl5pPr>
            <a:lvl6pPr lvl="5" algn="l">
              <a:lnSpc>
                <a:spcPct val="100000"/>
              </a:lnSpc>
              <a:spcBef>
                <a:spcPts val="0"/>
              </a:spcBef>
              <a:spcAft>
                <a:spcPts val="0"/>
              </a:spcAft>
              <a:buClr>
                <a:schemeClr val="dk1"/>
              </a:buClr>
              <a:buSzPts val="1400"/>
              <a:buFont typeface="Open Sans"/>
              <a:buNone/>
              <a:defRPr/>
            </a:lvl6pPr>
            <a:lvl7pPr lvl="6" algn="l">
              <a:lnSpc>
                <a:spcPct val="100000"/>
              </a:lnSpc>
              <a:spcBef>
                <a:spcPts val="0"/>
              </a:spcBef>
              <a:spcAft>
                <a:spcPts val="0"/>
              </a:spcAft>
              <a:buClr>
                <a:schemeClr val="dk1"/>
              </a:buClr>
              <a:buSzPts val="1400"/>
              <a:buFont typeface="Open Sans"/>
              <a:buNone/>
              <a:defRPr/>
            </a:lvl7pPr>
            <a:lvl8pPr lvl="7" algn="l">
              <a:lnSpc>
                <a:spcPct val="100000"/>
              </a:lnSpc>
              <a:spcBef>
                <a:spcPts val="0"/>
              </a:spcBef>
              <a:spcAft>
                <a:spcPts val="0"/>
              </a:spcAft>
              <a:buClr>
                <a:schemeClr val="dk1"/>
              </a:buClr>
              <a:buSzPts val="1400"/>
              <a:buFont typeface="Open Sans"/>
              <a:buNone/>
              <a:defRPr/>
            </a:lvl8pPr>
            <a:lvl9pPr lvl="8" algn="l">
              <a:lnSpc>
                <a:spcPct val="100000"/>
              </a:lnSpc>
              <a:spcBef>
                <a:spcPts val="0"/>
              </a:spcBef>
              <a:spcAft>
                <a:spcPts val="0"/>
              </a:spcAft>
              <a:buClr>
                <a:schemeClr val="dk1"/>
              </a:buClr>
              <a:buSzPts val="1400"/>
              <a:buFont typeface="Open Sans"/>
              <a:buNone/>
              <a:defRPr/>
            </a:lvl9pPr>
          </a:lstStyle>
          <a:p/>
        </p:txBody>
      </p:sp>
      <p:sp>
        <p:nvSpPr>
          <p:cNvPr id="118" name="Google Shape;118;p72"/>
          <p:cNvSpPr txBox="1"/>
          <p:nvPr>
            <p:ph idx="11" type="ftr"/>
          </p:nvPr>
        </p:nvSpPr>
        <p:spPr>
          <a:xfrm>
            <a:off x="3686186" y="6459787"/>
            <a:ext cx="4822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1400"/>
              <a:buFont typeface="Open Sans"/>
              <a:buNone/>
              <a:defRPr/>
            </a:lvl1pPr>
            <a:lvl2pPr lvl="1" algn="l">
              <a:lnSpc>
                <a:spcPct val="100000"/>
              </a:lnSpc>
              <a:spcBef>
                <a:spcPts val="0"/>
              </a:spcBef>
              <a:spcAft>
                <a:spcPts val="0"/>
              </a:spcAft>
              <a:buClr>
                <a:schemeClr val="dk1"/>
              </a:buClr>
              <a:buSzPts val="1400"/>
              <a:buFont typeface="Open Sans"/>
              <a:buNone/>
              <a:defRPr/>
            </a:lvl2pPr>
            <a:lvl3pPr lvl="2" algn="l">
              <a:lnSpc>
                <a:spcPct val="100000"/>
              </a:lnSpc>
              <a:spcBef>
                <a:spcPts val="0"/>
              </a:spcBef>
              <a:spcAft>
                <a:spcPts val="0"/>
              </a:spcAft>
              <a:buClr>
                <a:schemeClr val="dk1"/>
              </a:buClr>
              <a:buSzPts val="1400"/>
              <a:buFont typeface="Open Sans"/>
              <a:buNone/>
              <a:defRPr/>
            </a:lvl3pPr>
            <a:lvl4pPr lvl="3" algn="l">
              <a:lnSpc>
                <a:spcPct val="100000"/>
              </a:lnSpc>
              <a:spcBef>
                <a:spcPts val="0"/>
              </a:spcBef>
              <a:spcAft>
                <a:spcPts val="0"/>
              </a:spcAft>
              <a:buClr>
                <a:schemeClr val="dk1"/>
              </a:buClr>
              <a:buSzPts val="1400"/>
              <a:buFont typeface="Open Sans"/>
              <a:buNone/>
              <a:defRPr/>
            </a:lvl4pPr>
            <a:lvl5pPr lvl="4" algn="l">
              <a:lnSpc>
                <a:spcPct val="100000"/>
              </a:lnSpc>
              <a:spcBef>
                <a:spcPts val="0"/>
              </a:spcBef>
              <a:spcAft>
                <a:spcPts val="0"/>
              </a:spcAft>
              <a:buClr>
                <a:schemeClr val="dk1"/>
              </a:buClr>
              <a:buSzPts val="1400"/>
              <a:buFont typeface="Open Sans"/>
              <a:buNone/>
              <a:defRPr/>
            </a:lvl5pPr>
            <a:lvl6pPr lvl="5" algn="l">
              <a:lnSpc>
                <a:spcPct val="100000"/>
              </a:lnSpc>
              <a:spcBef>
                <a:spcPts val="0"/>
              </a:spcBef>
              <a:spcAft>
                <a:spcPts val="0"/>
              </a:spcAft>
              <a:buClr>
                <a:schemeClr val="dk1"/>
              </a:buClr>
              <a:buSzPts val="1400"/>
              <a:buFont typeface="Open Sans"/>
              <a:buNone/>
              <a:defRPr/>
            </a:lvl6pPr>
            <a:lvl7pPr lvl="6" algn="l">
              <a:lnSpc>
                <a:spcPct val="100000"/>
              </a:lnSpc>
              <a:spcBef>
                <a:spcPts val="0"/>
              </a:spcBef>
              <a:spcAft>
                <a:spcPts val="0"/>
              </a:spcAft>
              <a:buClr>
                <a:schemeClr val="dk1"/>
              </a:buClr>
              <a:buSzPts val="1400"/>
              <a:buFont typeface="Open Sans"/>
              <a:buNone/>
              <a:defRPr/>
            </a:lvl7pPr>
            <a:lvl8pPr lvl="7" algn="l">
              <a:lnSpc>
                <a:spcPct val="100000"/>
              </a:lnSpc>
              <a:spcBef>
                <a:spcPts val="0"/>
              </a:spcBef>
              <a:spcAft>
                <a:spcPts val="0"/>
              </a:spcAft>
              <a:buClr>
                <a:schemeClr val="dk1"/>
              </a:buClr>
              <a:buSzPts val="1400"/>
              <a:buFont typeface="Open Sans"/>
              <a:buNone/>
              <a:defRPr/>
            </a:lvl8pPr>
            <a:lvl9pPr lvl="8" algn="l">
              <a:lnSpc>
                <a:spcPct val="100000"/>
              </a:lnSpc>
              <a:spcBef>
                <a:spcPts val="0"/>
              </a:spcBef>
              <a:spcAft>
                <a:spcPts val="0"/>
              </a:spcAft>
              <a:buClr>
                <a:schemeClr val="dk1"/>
              </a:buClr>
              <a:buSzPts val="1400"/>
              <a:buFont typeface="Open Sans"/>
              <a:buNone/>
              <a:defRPr/>
            </a:lvl9pPr>
          </a:lstStyle>
          <a:p/>
        </p:txBody>
      </p:sp>
      <p:sp>
        <p:nvSpPr>
          <p:cNvPr id="119" name="Google Shape;119;p72"/>
          <p:cNvSpPr txBox="1"/>
          <p:nvPr>
            <p:ph idx="12" type="sldNum"/>
          </p:nvPr>
        </p:nvSpPr>
        <p:spPr>
          <a:xfrm>
            <a:off x="9900460" y="6459787"/>
            <a:ext cx="1311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1pPr>
            <a:lvl2pPr indent="0" lvl="1"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2pPr>
            <a:lvl3pPr indent="0" lvl="2"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3pPr>
            <a:lvl4pPr indent="0" lvl="3"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4pPr>
            <a:lvl5pPr indent="0" lvl="4"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5pPr>
            <a:lvl6pPr indent="0" lvl="5"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6pPr>
            <a:lvl7pPr indent="0" lvl="6"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7pPr>
            <a:lvl8pPr indent="0" lvl="7"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8pPr>
            <a:lvl9pPr indent="0" lvl="8"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cxnSp>
        <p:nvCxnSpPr>
          <p:cNvPr id="120" name="Google Shape;120;p72"/>
          <p:cNvCxnSpPr/>
          <p:nvPr/>
        </p:nvCxnSpPr>
        <p:spPr>
          <a:xfrm>
            <a:off x="1097280" y="1737360"/>
            <a:ext cx="10058400" cy="0"/>
          </a:xfrm>
          <a:prstGeom prst="straightConnector1">
            <a:avLst/>
          </a:prstGeom>
          <a:noFill/>
          <a:ln cap="flat" cmpd="sng" w="9525">
            <a:solidFill>
              <a:schemeClr val="accent2"/>
            </a:solidFill>
            <a:prstDash val="solid"/>
            <a:round/>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121" name="Shape 121"/>
        <p:cNvGrpSpPr/>
        <p:nvPr/>
      </p:nvGrpSpPr>
      <p:grpSpPr>
        <a:xfrm>
          <a:off x="0" y="0"/>
          <a:ext cx="0" cy="0"/>
          <a:chOff x="0" y="0"/>
          <a:chExt cx="0" cy="0"/>
        </a:xfrm>
      </p:grpSpPr>
      <p:sp>
        <p:nvSpPr>
          <p:cNvPr id="122" name="Google Shape;122;p73"/>
          <p:cNvSpPr/>
          <p:nvPr/>
        </p:nvSpPr>
        <p:spPr>
          <a:xfrm>
            <a:off x="3178" y="6400800"/>
            <a:ext cx="12189000" cy="457200"/>
          </a:xfrm>
          <a:prstGeom prst="rect">
            <a:avLst/>
          </a:prstGeom>
          <a:solidFill>
            <a:srgbClr val="2C133C"/>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23" name="Google Shape;123;p73"/>
          <p:cNvSpPr/>
          <p:nvPr/>
        </p:nvSpPr>
        <p:spPr>
          <a:xfrm>
            <a:off x="17" y="6334316"/>
            <a:ext cx="12189000" cy="63900"/>
          </a:xfrm>
          <a:prstGeom prst="rect">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24" name="Google Shape;124;p73"/>
          <p:cNvSpPr txBox="1"/>
          <p:nvPr>
            <p:ph idx="10" type="dt"/>
          </p:nvPr>
        </p:nvSpPr>
        <p:spPr>
          <a:xfrm>
            <a:off x="1097283" y="6459787"/>
            <a:ext cx="24723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FFFFFF"/>
              </a:buClr>
              <a:buSzPts val="1400"/>
              <a:buFont typeface="Open Sans"/>
              <a:buNone/>
              <a:defRPr/>
            </a:lvl1pPr>
            <a:lvl2pPr lvl="1" algn="l">
              <a:lnSpc>
                <a:spcPct val="100000"/>
              </a:lnSpc>
              <a:spcBef>
                <a:spcPts val="0"/>
              </a:spcBef>
              <a:spcAft>
                <a:spcPts val="0"/>
              </a:spcAft>
              <a:buClr>
                <a:schemeClr val="dk1"/>
              </a:buClr>
              <a:buSzPts val="1400"/>
              <a:buFont typeface="Open Sans"/>
              <a:buNone/>
              <a:defRPr/>
            </a:lvl2pPr>
            <a:lvl3pPr lvl="2" algn="l">
              <a:lnSpc>
                <a:spcPct val="100000"/>
              </a:lnSpc>
              <a:spcBef>
                <a:spcPts val="0"/>
              </a:spcBef>
              <a:spcAft>
                <a:spcPts val="0"/>
              </a:spcAft>
              <a:buClr>
                <a:schemeClr val="dk1"/>
              </a:buClr>
              <a:buSzPts val="1400"/>
              <a:buFont typeface="Open Sans"/>
              <a:buNone/>
              <a:defRPr/>
            </a:lvl3pPr>
            <a:lvl4pPr lvl="3" algn="l">
              <a:lnSpc>
                <a:spcPct val="100000"/>
              </a:lnSpc>
              <a:spcBef>
                <a:spcPts val="0"/>
              </a:spcBef>
              <a:spcAft>
                <a:spcPts val="0"/>
              </a:spcAft>
              <a:buClr>
                <a:schemeClr val="dk1"/>
              </a:buClr>
              <a:buSzPts val="1400"/>
              <a:buFont typeface="Open Sans"/>
              <a:buNone/>
              <a:defRPr/>
            </a:lvl4pPr>
            <a:lvl5pPr lvl="4" algn="l">
              <a:lnSpc>
                <a:spcPct val="100000"/>
              </a:lnSpc>
              <a:spcBef>
                <a:spcPts val="0"/>
              </a:spcBef>
              <a:spcAft>
                <a:spcPts val="0"/>
              </a:spcAft>
              <a:buClr>
                <a:schemeClr val="dk1"/>
              </a:buClr>
              <a:buSzPts val="1400"/>
              <a:buFont typeface="Open Sans"/>
              <a:buNone/>
              <a:defRPr/>
            </a:lvl5pPr>
            <a:lvl6pPr lvl="5" algn="l">
              <a:lnSpc>
                <a:spcPct val="100000"/>
              </a:lnSpc>
              <a:spcBef>
                <a:spcPts val="0"/>
              </a:spcBef>
              <a:spcAft>
                <a:spcPts val="0"/>
              </a:spcAft>
              <a:buClr>
                <a:schemeClr val="dk1"/>
              </a:buClr>
              <a:buSzPts val="1400"/>
              <a:buFont typeface="Open Sans"/>
              <a:buNone/>
              <a:defRPr/>
            </a:lvl6pPr>
            <a:lvl7pPr lvl="6" algn="l">
              <a:lnSpc>
                <a:spcPct val="100000"/>
              </a:lnSpc>
              <a:spcBef>
                <a:spcPts val="0"/>
              </a:spcBef>
              <a:spcAft>
                <a:spcPts val="0"/>
              </a:spcAft>
              <a:buClr>
                <a:schemeClr val="dk1"/>
              </a:buClr>
              <a:buSzPts val="1400"/>
              <a:buFont typeface="Open Sans"/>
              <a:buNone/>
              <a:defRPr/>
            </a:lvl7pPr>
            <a:lvl8pPr lvl="7" algn="l">
              <a:lnSpc>
                <a:spcPct val="100000"/>
              </a:lnSpc>
              <a:spcBef>
                <a:spcPts val="0"/>
              </a:spcBef>
              <a:spcAft>
                <a:spcPts val="0"/>
              </a:spcAft>
              <a:buClr>
                <a:schemeClr val="dk1"/>
              </a:buClr>
              <a:buSzPts val="1400"/>
              <a:buFont typeface="Open Sans"/>
              <a:buNone/>
              <a:defRPr/>
            </a:lvl8pPr>
            <a:lvl9pPr lvl="8" algn="l">
              <a:lnSpc>
                <a:spcPct val="100000"/>
              </a:lnSpc>
              <a:spcBef>
                <a:spcPts val="0"/>
              </a:spcBef>
              <a:spcAft>
                <a:spcPts val="0"/>
              </a:spcAft>
              <a:buClr>
                <a:schemeClr val="dk1"/>
              </a:buClr>
              <a:buSzPts val="1400"/>
              <a:buFont typeface="Open Sans"/>
              <a:buNone/>
              <a:defRPr/>
            </a:lvl9pPr>
          </a:lstStyle>
          <a:p/>
        </p:txBody>
      </p:sp>
      <p:sp>
        <p:nvSpPr>
          <p:cNvPr id="125" name="Google Shape;125;p73"/>
          <p:cNvSpPr txBox="1"/>
          <p:nvPr>
            <p:ph idx="11" type="ftr"/>
          </p:nvPr>
        </p:nvSpPr>
        <p:spPr>
          <a:xfrm>
            <a:off x="3686186" y="6459787"/>
            <a:ext cx="4822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1400"/>
              <a:buFont typeface="Open Sans"/>
              <a:buNone/>
              <a:defRPr>
                <a:solidFill>
                  <a:srgbClr val="FFFFFF"/>
                </a:solidFill>
              </a:defRPr>
            </a:lvl1pPr>
            <a:lvl2pPr lvl="1" algn="l">
              <a:lnSpc>
                <a:spcPct val="100000"/>
              </a:lnSpc>
              <a:spcBef>
                <a:spcPts val="0"/>
              </a:spcBef>
              <a:spcAft>
                <a:spcPts val="0"/>
              </a:spcAft>
              <a:buClr>
                <a:schemeClr val="dk1"/>
              </a:buClr>
              <a:buSzPts val="1400"/>
              <a:buFont typeface="Open Sans"/>
              <a:buNone/>
              <a:defRPr/>
            </a:lvl2pPr>
            <a:lvl3pPr lvl="2" algn="l">
              <a:lnSpc>
                <a:spcPct val="100000"/>
              </a:lnSpc>
              <a:spcBef>
                <a:spcPts val="0"/>
              </a:spcBef>
              <a:spcAft>
                <a:spcPts val="0"/>
              </a:spcAft>
              <a:buClr>
                <a:schemeClr val="dk1"/>
              </a:buClr>
              <a:buSzPts val="1400"/>
              <a:buFont typeface="Open Sans"/>
              <a:buNone/>
              <a:defRPr/>
            </a:lvl3pPr>
            <a:lvl4pPr lvl="3" algn="l">
              <a:lnSpc>
                <a:spcPct val="100000"/>
              </a:lnSpc>
              <a:spcBef>
                <a:spcPts val="0"/>
              </a:spcBef>
              <a:spcAft>
                <a:spcPts val="0"/>
              </a:spcAft>
              <a:buClr>
                <a:schemeClr val="dk1"/>
              </a:buClr>
              <a:buSzPts val="1400"/>
              <a:buFont typeface="Open Sans"/>
              <a:buNone/>
              <a:defRPr/>
            </a:lvl4pPr>
            <a:lvl5pPr lvl="4" algn="l">
              <a:lnSpc>
                <a:spcPct val="100000"/>
              </a:lnSpc>
              <a:spcBef>
                <a:spcPts val="0"/>
              </a:spcBef>
              <a:spcAft>
                <a:spcPts val="0"/>
              </a:spcAft>
              <a:buClr>
                <a:schemeClr val="dk1"/>
              </a:buClr>
              <a:buSzPts val="1400"/>
              <a:buFont typeface="Open Sans"/>
              <a:buNone/>
              <a:defRPr/>
            </a:lvl5pPr>
            <a:lvl6pPr lvl="5" algn="l">
              <a:lnSpc>
                <a:spcPct val="100000"/>
              </a:lnSpc>
              <a:spcBef>
                <a:spcPts val="0"/>
              </a:spcBef>
              <a:spcAft>
                <a:spcPts val="0"/>
              </a:spcAft>
              <a:buClr>
                <a:schemeClr val="dk1"/>
              </a:buClr>
              <a:buSzPts val="1400"/>
              <a:buFont typeface="Open Sans"/>
              <a:buNone/>
              <a:defRPr/>
            </a:lvl6pPr>
            <a:lvl7pPr lvl="6" algn="l">
              <a:lnSpc>
                <a:spcPct val="100000"/>
              </a:lnSpc>
              <a:spcBef>
                <a:spcPts val="0"/>
              </a:spcBef>
              <a:spcAft>
                <a:spcPts val="0"/>
              </a:spcAft>
              <a:buClr>
                <a:schemeClr val="dk1"/>
              </a:buClr>
              <a:buSzPts val="1400"/>
              <a:buFont typeface="Open Sans"/>
              <a:buNone/>
              <a:defRPr/>
            </a:lvl7pPr>
            <a:lvl8pPr lvl="7" algn="l">
              <a:lnSpc>
                <a:spcPct val="100000"/>
              </a:lnSpc>
              <a:spcBef>
                <a:spcPts val="0"/>
              </a:spcBef>
              <a:spcAft>
                <a:spcPts val="0"/>
              </a:spcAft>
              <a:buClr>
                <a:schemeClr val="dk1"/>
              </a:buClr>
              <a:buSzPts val="1400"/>
              <a:buFont typeface="Open Sans"/>
              <a:buNone/>
              <a:defRPr/>
            </a:lvl8pPr>
            <a:lvl9pPr lvl="8" algn="l">
              <a:lnSpc>
                <a:spcPct val="100000"/>
              </a:lnSpc>
              <a:spcBef>
                <a:spcPts val="0"/>
              </a:spcBef>
              <a:spcAft>
                <a:spcPts val="0"/>
              </a:spcAft>
              <a:buClr>
                <a:schemeClr val="dk1"/>
              </a:buClr>
              <a:buSzPts val="1400"/>
              <a:buFont typeface="Open Sans"/>
              <a:buNone/>
              <a:defRPr/>
            </a:lvl9pPr>
          </a:lstStyle>
          <a:p/>
        </p:txBody>
      </p:sp>
      <p:sp>
        <p:nvSpPr>
          <p:cNvPr id="126" name="Google Shape;126;p73"/>
          <p:cNvSpPr txBox="1"/>
          <p:nvPr>
            <p:ph idx="12" type="sldNum"/>
          </p:nvPr>
        </p:nvSpPr>
        <p:spPr>
          <a:xfrm>
            <a:off x="9900460" y="6459787"/>
            <a:ext cx="1311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1pPr>
            <a:lvl2pPr indent="0" lvl="1"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2pPr>
            <a:lvl3pPr indent="0" lvl="2"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3pPr>
            <a:lvl4pPr indent="0" lvl="3"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4pPr>
            <a:lvl5pPr indent="0" lvl="4"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5pPr>
            <a:lvl6pPr indent="0" lvl="5"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6pPr>
            <a:lvl7pPr indent="0" lvl="6"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7pPr>
            <a:lvl8pPr indent="0" lvl="7"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8pPr>
            <a:lvl9pPr indent="0" lvl="8"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127" name="Shape 127"/>
        <p:cNvGrpSpPr/>
        <p:nvPr/>
      </p:nvGrpSpPr>
      <p:grpSpPr>
        <a:xfrm>
          <a:off x="0" y="0"/>
          <a:ext cx="0" cy="0"/>
          <a:chOff x="0" y="0"/>
          <a:chExt cx="0" cy="0"/>
        </a:xfrm>
      </p:grpSpPr>
      <p:sp>
        <p:nvSpPr>
          <p:cNvPr id="128" name="Google Shape;128;p81"/>
          <p:cNvSpPr/>
          <p:nvPr/>
        </p:nvSpPr>
        <p:spPr>
          <a:xfrm>
            <a:off x="3178" y="6400800"/>
            <a:ext cx="12189000" cy="457200"/>
          </a:xfrm>
          <a:prstGeom prst="rect">
            <a:avLst/>
          </a:prstGeom>
          <a:solidFill>
            <a:srgbClr val="2C133C"/>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29" name="Google Shape;129;p81"/>
          <p:cNvSpPr/>
          <p:nvPr/>
        </p:nvSpPr>
        <p:spPr>
          <a:xfrm>
            <a:off x="17" y="6334316"/>
            <a:ext cx="12189000" cy="63900"/>
          </a:xfrm>
          <a:prstGeom prst="rect">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30" name="Google Shape;130;p81"/>
          <p:cNvSpPr txBox="1"/>
          <p:nvPr>
            <p:ph type="title"/>
          </p:nvPr>
        </p:nvSpPr>
        <p:spPr>
          <a:xfrm>
            <a:off x="1097280" y="758952"/>
            <a:ext cx="10058400" cy="35661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chemeClr val="accent1"/>
              </a:buClr>
              <a:buSzPts val="6600"/>
              <a:buFont typeface="Saira Semi Condensed"/>
              <a:buNone/>
              <a:defRPr b="0" sz="6598">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81"/>
          <p:cNvSpPr txBox="1"/>
          <p:nvPr>
            <p:ph idx="1" type="body"/>
          </p:nvPr>
        </p:nvSpPr>
        <p:spPr>
          <a:xfrm>
            <a:off x="1097280" y="4453128"/>
            <a:ext cx="10058400" cy="1143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2000"/>
              <a:buNone/>
              <a:defRPr sz="1999" cap="none">
                <a:solidFill>
                  <a:schemeClr val="accent2"/>
                </a:solidFill>
                <a:latin typeface="Open Sans"/>
                <a:ea typeface="Open Sans"/>
                <a:cs typeface="Open Sans"/>
                <a:sym typeface="Open Sans"/>
              </a:defRPr>
            </a:lvl1pPr>
            <a:lvl2pPr indent="-228600" lvl="1" marL="914400" algn="l">
              <a:lnSpc>
                <a:spcPct val="90000"/>
              </a:lnSpc>
              <a:spcBef>
                <a:spcPts val="200"/>
              </a:spcBef>
              <a:spcAft>
                <a:spcPts val="0"/>
              </a:spcAft>
              <a:buSzPts val="1800"/>
              <a:buNone/>
              <a:defRPr sz="1799">
                <a:solidFill>
                  <a:srgbClr val="8D8894"/>
                </a:solidFill>
              </a:defRPr>
            </a:lvl2pPr>
            <a:lvl3pPr indent="-228600" lvl="2" marL="1371600" algn="l">
              <a:lnSpc>
                <a:spcPct val="90000"/>
              </a:lnSpc>
              <a:spcBef>
                <a:spcPts val="400"/>
              </a:spcBef>
              <a:spcAft>
                <a:spcPts val="0"/>
              </a:spcAft>
              <a:buSzPts val="1600"/>
              <a:buNone/>
              <a:defRPr sz="1600">
                <a:solidFill>
                  <a:srgbClr val="8D8894"/>
                </a:solidFill>
              </a:defRPr>
            </a:lvl3pPr>
            <a:lvl4pPr indent="-228600" lvl="3" marL="1828800" algn="l">
              <a:lnSpc>
                <a:spcPct val="90000"/>
              </a:lnSpc>
              <a:spcBef>
                <a:spcPts val="400"/>
              </a:spcBef>
              <a:spcAft>
                <a:spcPts val="0"/>
              </a:spcAft>
              <a:buSzPts val="1400"/>
              <a:buNone/>
              <a:defRPr sz="1400">
                <a:solidFill>
                  <a:srgbClr val="8D8894"/>
                </a:solidFill>
              </a:defRPr>
            </a:lvl4pPr>
            <a:lvl5pPr indent="-228600" lvl="4" marL="2286000" algn="l">
              <a:lnSpc>
                <a:spcPct val="90000"/>
              </a:lnSpc>
              <a:spcBef>
                <a:spcPts val="400"/>
              </a:spcBef>
              <a:spcAft>
                <a:spcPts val="0"/>
              </a:spcAft>
              <a:buSzPts val="1400"/>
              <a:buNone/>
              <a:defRPr sz="1400">
                <a:solidFill>
                  <a:srgbClr val="8D8894"/>
                </a:solidFill>
              </a:defRPr>
            </a:lvl5pPr>
            <a:lvl6pPr indent="-228600" lvl="5" marL="2743200" algn="l">
              <a:lnSpc>
                <a:spcPct val="90000"/>
              </a:lnSpc>
              <a:spcBef>
                <a:spcPts val="400"/>
              </a:spcBef>
              <a:spcAft>
                <a:spcPts val="0"/>
              </a:spcAft>
              <a:buSzPts val="1400"/>
              <a:buNone/>
              <a:defRPr sz="1400">
                <a:solidFill>
                  <a:srgbClr val="8D8894"/>
                </a:solidFill>
              </a:defRPr>
            </a:lvl6pPr>
            <a:lvl7pPr indent="-228600" lvl="6" marL="3200400" algn="l">
              <a:lnSpc>
                <a:spcPct val="90000"/>
              </a:lnSpc>
              <a:spcBef>
                <a:spcPts val="400"/>
              </a:spcBef>
              <a:spcAft>
                <a:spcPts val="0"/>
              </a:spcAft>
              <a:buSzPts val="1400"/>
              <a:buNone/>
              <a:defRPr sz="1400">
                <a:solidFill>
                  <a:srgbClr val="8D8894"/>
                </a:solidFill>
              </a:defRPr>
            </a:lvl7pPr>
            <a:lvl8pPr indent="-228600" lvl="7" marL="3657600" algn="l">
              <a:lnSpc>
                <a:spcPct val="90000"/>
              </a:lnSpc>
              <a:spcBef>
                <a:spcPts val="400"/>
              </a:spcBef>
              <a:spcAft>
                <a:spcPts val="0"/>
              </a:spcAft>
              <a:buSzPts val="1400"/>
              <a:buNone/>
              <a:defRPr sz="1400">
                <a:solidFill>
                  <a:srgbClr val="8D8894"/>
                </a:solidFill>
              </a:defRPr>
            </a:lvl8pPr>
            <a:lvl9pPr indent="-228600" lvl="8" marL="4114800" algn="l">
              <a:lnSpc>
                <a:spcPct val="90000"/>
              </a:lnSpc>
              <a:spcBef>
                <a:spcPts val="400"/>
              </a:spcBef>
              <a:spcAft>
                <a:spcPts val="400"/>
              </a:spcAft>
              <a:buSzPts val="1400"/>
              <a:buNone/>
              <a:defRPr sz="1400">
                <a:solidFill>
                  <a:srgbClr val="8D8894"/>
                </a:solidFill>
              </a:defRPr>
            </a:lvl9pPr>
          </a:lstStyle>
          <a:p/>
        </p:txBody>
      </p:sp>
      <p:sp>
        <p:nvSpPr>
          <p:cNvPr id="132" name="Google Shape;132;p81"/>
          <p:cNvSpPr txBox="1"/>
          <p:nvPr>
            <p:ph idx="10" type="dt"/>
          </p:nvPr>
        </p:nvSpPr>
        <p:spPr>
          <a:xfrm>
            <a:off x="1097283" y="6459787"/>
            <a:ext cx="24723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FFFFFF"/>
              </a:buClr>
              <a:buSzPts val="1400"/>
              <a:buFont typeface="Open Sans"/>
              <a:buNone/>
              <a:defRPr/>
            </a:lvl1pPr>
            <a:lvl2pPr lvl="1" algn="l">
              <a:lnSpc>
                <a:spcPct val="100000"/>
              </a:lnSpc>
              <a:spcBef>
                <a:spcPts val="0"/>
              </a:spcBef>
              <a:spcAft>
                <a:spcPts val="0"/>
              </a:spcAft>
              <a:buClr>
                <a:schemeClr val="dk1"/>
              </a:buClr>
              <a:buSzPts val="1400"/>
              <a:buFont typeface="Open Sans"/>
              <a:buNone/>
              <a:defRPr/>
            </a:lvl2pPr>
            <a:lvl3pPr lvl="2" algn="l">
              <a:lnSpc>
                <a:spcPct val="100000"/>
              </a:lnSpc>
              <a:spcBef>
                <a:spcPts val="0"/>
              </a:spcBef>
              <a:spcAft>
                <a:spcPts val="0"/>
              </a:spcAft>
              <a:buClr>
                <a:schemeClr val="dk1"/>
              </a:buClr>
              <a:buSzPts val="1400"/>
              <a:buFont typeface="Open Sans"/>
              <a:buNone/>
              <a:defRPr/>
            </a:lvl3pPr>
            <a:lvl4pPr lvl="3" algn="l">
              <a:lnSpc>
                <a:spcPct val="100000"/>
              </a:lnSpc>
              <a:spcBef>
                <a:spcPts val="0"/>
              </a:spcBef>
              <a:spcAft>
                <a:spcPts val="0"/>
              </a:spcAft>
              <a:buClr>
                <a:schemeClr val="dk1"/>
              </a:buClr>
              <a:buSzPts val="1400"/>
              <a:buFont typeface="Open Sans"/>
              <a:buNone/>
              <a:defRPr/>
            </a:lvl4pPr>
            <a:lvl5pPr lvl="4" algn="l">
              <a:lnSpc>
                <a:spcPct val="100000"/>
              </a:lnSpc>
              <a:spcBef>
                <a:spcPts val="0"/>
              </a:spcBef>
              <a:spcAft>
                <a:spcPts val="0"/>
              </a:spcAft>
              <a:buClr>
                <a:schemeClr val="dk1"/>
              </a:buClr>
              <a:buSzPts val="1400"/>
              <a:buFont typeface="Open Sans"/>
              <a:buNone/>
              <a:defRPr/>
            </a:lvl5pPr>
            <a:lvl6pPr lvl="5" algn="l">
              <a:lnSpc>
                <a:spcPct val="100000"/>
              </a:lnSpc>
              <a:spcBef>
                <a:spcPts val="0"/>
              </a:spcBef>
              <a:spcAft>
                <a:spcPts val="0"/>
              </a:spcAft>
              <a:buClr>
                <a:schemeClr val="dk1"/>
              </a:buClr>
              <a:buSzPts val="1400"/>
              <a:buFont typeface="Open Sans"/>
              <a:buNone/>
              <a:defRPr/>
            </a:lvl6pPr>
            <a:lvl7pPr lvl="6" algn="l">
              <a:lnSpc>
                <a:spcPct val="100000"/>
              </a:lnSpc>
              <a:spcBef>
                <a:spcPts val="0"/>
              </a:spcBef>
              <a:spcAft>
                <a:spcPts val="0"/>
              </a:spcAft>
              <a:buClr>
                <a:schemeClr val="dk1"/>
              </a:buClr>
              <a:buSzPts val="1400"/>
              <a:buFont typeface="Open Sans"/>
              <a:buNone/>
              <a:defRPr/>
            </a:lvl7pPr>
            <a:lvl8pPr lvl="7" algn="l">
              <a:lnSpc>
                <a:spcPct val="100000"/>
              </a:lnSpc>
              <a:spcBef>
                <a:spcPts val="0"/>
              </a:spcBef>
              <a:spcAft>
                <a:spcPts val="0"/>
              </a:spcAft>
              <a:buClr>
                <a:schemeClr val="dk1"/>
              </a:buClr>
              <a:buSzPts val="1400"/>
              <a:buFont typeface="Open Sans"/>
              <a:buNone/>
              <a:defRPr/>
            </a:lvl8pPr>
            <a:lvl9pPr lvl="8" algn="l">
              <a:lnSpc>
                <a:spcPct val="100000"/>
              </a:lnSpc>
              <a:spcBef>
                <a:spcPts val="0"/>
              </a:spcBef>
              <a:spcAft>
                <a:spcPts val="0"/>
              </a:spcAft>
              <a:buClr>
                <a:schemeClr val="dk1"/>
              </a:buClr>
              <a:buSzPts val="1400"/>
              <a:buFont typeface="Open Sans"/>
              <a:buNone/>
              <a:defRPr/>
            </a:lvl9pPr>
          </a:lstStyle>
          <a:p/>
        </p:txBody>
      </p:sp>
      <p:sp>
        <p:nvSpPr>
          <p:cNvPr id="133" name="Google Shape;133;p81"/>
          <p:cNvSpPr txBox="1"/>
          <p:nvPr>
            <p:ph idx="11" type="ftr"/>
          </p:nvPr>
        </p:nvSpPr>
        <p:spPr>
          <a:xfrm>
            <a:off x="3686186" y="6459787"/>
            <a:ext cx="4822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1400"/>
              <a:buFont typeface="Open Sans"/>
              <a:buNone/>
              <a:defRPr/>
            </a:lvl1pPr>
            <a:lvl2pPr lvl="1" algn="l">
              <a:lnSpc>
                <a:spcPct val="100000"/>
              </a:lnSpc>
              <a:spcBef>
                <a:spcPts val="0"/>
              </a:spcBef>
              <a:spcAft>
                <a:spcPts val="0"/>
              </a:spcAft>
              <a:buClr>
                <a:schemeClr val="dk1"/>
              </a:buClr>
              <a:buSzPts val="1400"/>
              <a:buFont typeface="Open Sans"/>
              <a:buNone/>
              <a:defRPr/>
            </a:lvl2pPr>
            <a:lvl3pPr lvl="2" algn="l">
              <a:lnSpc>
                <a:spcPct val="100000"/>
              </a:lnSpc>
              <a:spcBef>
                <a:spcPts val="0"/>
              </a:spcBef>
              <a:spcAft>
                <a:spcPts val="0"/>
              </a:spcAft>
              <a:buClr>
                <a:schemeClr val="dk1"/>
              </a:buClr>
              <a:buSzPts val="1400"/>
              <a:buFont typeface="Open Sans"/>
              <a:buNone/>
              <a:defRPr/>
            </a:lvl3pPr>
            <a:lvl4pPr lvl="3" algn="l">
              <a:lnSpc>
                <a:spcPct val="100000"/>
              </a:lnSpc>
              <a:spcBef>
                <a:spcPts val="0"/>
              </a:spcBef>
              <a:spcAft>
                <a:spcPts val="0"/>
              </a:spcAft>
              <a:buClr>
                <a:schemeClr val="dk1"/>
              </a:buClr>
              <a:buSzPts val="1400"/>
              <a:buFont typeface="Open Sans"/>
              <a:buNone/>
              <a:defRPr/>
            </a:lvl4pPr>
            <a:lvl5pPr lvl="4" algn="l">
              <a:lnSpc>
                <a:spcPct val="100000"/>
              </a:lnSpc>
              <a:spcBef>
                <a:spcPts val="0"/>
              </a:spcBef>
              <a:spcAft>
                <a:spcPts val="0"/>
              </a:spcAft>
              <a:buClr>
                <a:schemeClr val="dk1"/>
              </a:buClr>
              <a:buSzPts val="1400"/>
              <a:buFont typeface="Open Sans"/>
              <a:buNone/>
              <a:defRPr/>
            </a:lvl5pPr>
            <a:lvl6pPr lvl="5" algn="l">
              <a:lnSpc>
                <a:spcPct val="100000"/>
              </a:lnSpc>
              <a:spcBef>
                <a:spcPts val="0"/>
              </a:spcBef>
              <a:spcAft>
                <a:spcPts val="0"/>
              </a:spcAft>
              <a:buClr>
                <a:schemeClr val="dk1"/>
              </a:buClr>
              <a:buSzPts val="1400"/>
              <a:buFont typeface="Open Sans"/>
              <a:buNone/>
              <a:defRPr/>
            </a:lvl6pPr>
            <a:lvl7pPr lvl="6" algn="l">
              <a:lnSpc>
                <a:spcPct val="100000"/>
              </a:lnSpc>
              <a:spcBef>
                <a:spcPts val="0"/>
              </a:spcBef>
              <a:spcAft>
                <a:spcPts val="0"/>
              </a:spcAft>
              <a:buClr>
                <a:schemeClr val="dk1"/>
              </a:buClr>
              <a:buSzPts val="1400"/>
              <a:buFont typeface="Open Sans"/>
              <a:buNone/>
              <a:defRPr/>
            </a:lvl7pPr>
            <a:lvl8pPr lvl="7" algn="l">
              <a:lnSpc>
                <a:spcPct val="100000"/>
              </a:lnSpc>
              <a:spcBef>
                <a:spcPts val="0"/>
              </a:spcBef>
              <a:spcAft>
                <a:spcPts val="0"/>
              </a:spcAft>
              <a:buClr>
                <a:schemeClr val="dk1"/>
              </a:buClr>
              <a:buSzPts val="1400"/>
              <a:buFont typeface="Open Sans"/>
              <a:buNone/>
              <a:defRPr/>
            </a:lvl8pPr>
            <a:lvl9pPr lvl="8" algn="l">
              <a:lnSpc>
                <a:spcPct val="100000"/>
              </a:lnSpc>
              <a:spcBef>
                <a:spcPts val="0"/>
              </a:spcBef>
              <a:spcAft>
                <a:spcPts val="0"/>
              </a:spcAft>
              <a:buClr>
                <a:schemeClr val="dk1"/>
              </a:buClr>
              <a:buSzPts val="1400"/>
              <a:buFont typeface="Open Sans"/>
              <a:buNone/>
              <a:defRPr/>
            </a:lvl9pPr>
          </a:lstStyle>
          <a:p/>
        </p:txBody>
      </p:sp>
      <p:sp>
        <p:nvSpPr>
          <p:cNvPr id="134" name="Google Shape;134;p81"/>
          <p:cNvSpPr txBox="1"/>
          <p:nvPr>
            <p:ph idx="12" type="sldNum"/>
          </p:nvPr>
        </p:nvSpPr>
        <p:spPr>
          <a:xfrm>
            <a:off x="9900460" y="6459787"/>
            <a:ext cx="1311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1pPr>
            <a:lvl2pPr indent="0" lvl="1"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2pPr>
            <a:lvl3pPr indent="0" lvl="2"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3pPr>
            <a:lvl4pPr indent="0" lvl="3"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4pPr>
            <a:lvl5pPr indent="0" lvl="4"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5pPr>
            <a:lvl6pPr indent="0" lvl="5"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6pPr>
            <a:lvl7pPr indent="0" lvl="6"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7pPr>
            <a:lvl8pPr indent="0" lvl="7"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8pPr>
            <a:lvl9pPr indent="0" lvl="8"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cxnSp>
        <p:nvCxnSpPr>
          <p:cNvPr id="135" name="Google Shape;135;p81"/>
          <p:cNvCxnSpPr/>
          <p:nvPr/>
        </p:nvCxnSpPr>
        <p:spPr>
          <a:xfrm>
            <a:off x="1097280" y="4325112"/>
            <a:ext cx="10058400" cy="0"/>
          </a:xfrm>
          <a:prstGeom prst="straightConnector1">
            <a:avLst/>
          </a:prstGeom>
          <a:noFill/>
          <a:ln cap="flat" cmpd="sng" w="9525">
            <a:solidFill>
              <a:schemeClr val="accent2"/>
            </a:solidFill>
            <a:prstDash val="solid"/>
            <a:round/>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6" name="Shape 136"/>
        <p:cNvGrpSpPr/>
        <p:nvPr/>
      </p:nvGrpSpPr>
      <p:grpSpPr>
        <a:xfrm>
          <a:off x="0" y="0"/>
          <a:ext cx="0" cy="0"/>
          <a:chOff x="0" y="0"/>
          <a:chExt cx="0" cy="0"/>
        </a:xfrm>
      </p:grpSpPr>
      <p:sp>
        <p:nvSpPr>
          <p:cNvPr id="137" name="Google Shape;137;p82"/>
          <p:cNvSpPr txBox="1"/>
          <p:nvPr>
            <p:ph type="title"/>
          </p:nvPr>
        </p:nvSpPr>
        <p:spPr>
          <a:xfrm>
            <a:off x="1097280" y="286605"/>
            <a:ext cx="10058400" cy="14508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82"/>
          <p:cNvSpPr txBox="1"/>
          <p:nvPr>
            <p:ph idx="1" type="body"/>
          </p:nvPr>
        </p:nvSpPr>
        <p:spPr>
          <a:xfrm>
            <a:off x="1097279" y="1845734"/>
            <a:ext cx="4937700" cy="40233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900"/>
              </a:spcBef>
              <a:spcAft>
                <a:spcPts val="0"/>
              </a:spcAft>
              <a:buSzPts val="1800"/>
              <a:buChar char=" "/>
              <a:defRPr/>
            </a:lvl1pPr>
            <a:lvl2pPr indent="-342900" lvl="1" marL="914400" algn="l">
              <a:lnSpc>
                <a:spcPct val="90000"/>
              </a:lnSpc>
              <a:spcBef>
                <a:spcPts val="150"/>
              </a:spcBef>
              <a:spcAft>
                <a:spcPts val="0"/>
              </a:spcAft>
              <a:buSzPts val="1800"/>
              <a:buChar char="◦"/>
              <a:defRPr/>
            </a:lvl2pPr>
            <a:lvl3pPr indent="-342900" lvl="2" marL="1371600" algn="l">
              <a:lnSpc>
                <a:spcPct val="90000"/>
              </a:lnSpc>
              <a:spcBef>
                <a:spcPts val="300"/>
              </a:spcBef>
              <a:spcAft>
                <a:spcPts val="0"/>
              </a:spcAft>
              <a:buSzPts val="1800"/>
              <a:buChar char="◦"/>
              <a:defRPr/>
            </a:lvl3pPr>
            <a:lvl4pPr indent="-342900" lvl="3" marL="1828800" algn="l">
              <a:lnSpc>
                <a:spcPct val="90000"/>
              </a:lnSpc>
              <a:spcBef>
                <a:spcPts val="300"/>
              </a:spcBef>
              <a:spcAft>
                <a:spcPts val="0"/>
              </a:spcAft>
              <a:buSzPts val="1800"/>
              <a:buChar char="◦"/>
              <a:defRPr/>
            </a:lvl4pPr>
            <a:lvl5pPr indent="-342900" lvl="4" marL="2286000" algn="l">
              <a:lnSpc>
                <a:spcPct val="90000"/>
              </a:lnSpc>
              <a:spcBef>
                <a:spcPts val="300"/>
              </a:spcBef>
              <a:spcAft>
                <a:spcPts val="0"/>
              </a:spcAft>
              <a:buSzPts val="1800"/>
              <a:buChar char="◦"/>
              <a:defRPr/>
            </a:lvl5pPr>
            <a:lvl6pPr indent="-342900" lvl="5" marL="2743200" algn="l">
              <a:lnSpc>
                <a:spcPct val="90000"/>
              </a:lnSpc>
              <a:spcBef>
                <a:spcPts val="300"/>
              </a:spcBef>
              <a:spcAft>
                <a:spcPts val="0"/>
              </a:spcAft>
              <a:buSzPts val="1800"/>
              <a:buChar char="◦"/>
              <a:defRPr/>
            </a:lvl6pPr>
            <a:lvl7pPr indent="-342900" lvl="6" marL="3200400" algn="l">
              <a:lnSpc>
                <a:spcPct val="90000"/>
              </a:lnSpc>
              <a:spcBef>
                <a:spcPts val="300"/>
              </a:spcBef>
              <a:spcAft>
                <a:spcPts val="0"/>
              </a:spcAft>
              <a:buSzPts val="1800"/>
              <a:buChar char="◦"/>
              <a:defRPr/>
            </a:lvl7pPr>
            <a:lvl8pPr indent="-342900" lvl="7" marL="3657600" algn="l">
              <a:lnSpc>
                <a:spcPct val="90000"/>
              </a:lnSpc>
              <a:spcBef>
                <a:spcPts val="300"/>
              </a:spcBef>
              <a:spcAft>
                <a:spcPts val="0"/>
              </a:spcAft>
              <a:buSzPts val="1800"/>
              <a:buChar char="◦"/>
              <a:defRPr/>
            </a:lvl8pPr>
            <a:lvl9pPr indent="-342900" lvl="8" marL="4114800" algn="l">
              <a:lnSpc>
                <a:spcPct val="90000"/>
              </a:lnSpc>
              <a:spcBef>
                <a:spcPts val="300"/>
              </a:spcBef>
              <a:spcAft>
                <a:spcPts val="300"/>
              </a:spcAft>
              <a:buSzPts val="1800"/>
              <a:buChar char="◦"/>
              <a:defRPr/>
            </a:lvl9pPr>
          </a:lstStyle>
          <a:p/>
        </p:txBody>
      </p:sp>
      <p:sp>
        <p:nvSpPr>
          <p:cNvPr id="139" name="Google Shape;139;p82"/>
          <p:cNvSpPr txBox="1"/>
          <p:nvPr>
            <p:ph idx="2" type="body"/>
          </p:nvPr>
        </p:nvSpPr>
        <p:spPr>
          <a:xfrm>
            <a:off x="6217920" y="1845735"/>
            <a:ext cx="4937700" cy="40233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900"/>
              </a:spcBef>
              <a:spcAft>
                <a:spcPts val="0"/>
              </a:spcAft>
              <a:buSzPts val="1800"/>
              <a:buChar char=" "/>
              <a:defRPr/>
            </a:lvl1pPr>
            <a:lvl2pPr indent="-342900" lvl="1" marL="914400" algn="l">
              <a:lnSpc>
                <a:spcPct val="90000"/>
              </a:lnSpc>
              <a:spcBef>
                <a:spcPts val="150"/>
              </a:spcBef>
              <a:spcAft>
                <a:spcPts val="0"/>
              </a:spcAft>
              <a:buSzPts val="1800"/>
              <a:buChar char="◦"/>
              <a:defRPr/>
            </a:lvl2pPr>
            <a:lvl3pPr indent="-342900" lvl="2" marL="1371600" algn="l">
              <a:lnSpc>
                <a:spcPct val="90000"/>
              </a:lnSpc>
              <a:spcBef>
                <a:spcPts val="300"/>
              </a:spcBef>
              <a:spcAft>
                <a:spcPts val="0"/>
              </a:spcAft>
              <a:buSzPts val="1800"/>
              <a:buChar char="◦"/>
              <a:defRPr/>
            </a:lvl3pPr>
            <a:lvl4pPr indent="-342900" lvl="3" marL="1828800" algn="l">
              <a:lnSpc>
                <a:spcPct val="90000"/>
              </a:lnSpc>
              <a:spcBef>
                <a:spcPts val="300"/>
              </a:spcBef>
              <a:spcAft>
                <a:spcPts val="0"/>
              </a:spcAft>
              <a:buSzPts val="1800"/>
              <a:buChar char="◦"/>
              <a:defRPr/>
            </a:lvl4pPr>
            <a:lvl5pPr indent="-342900" lvl="4" marL="2286000" algn="l">
              <a:lnSpc>
                <a:spcPct val="90000"/>
              </a:lnSpc>
              <a:spcBef>
                <a:spcPts val="300"/>
              </a:spcBef>
              <a:spcAft>
                <a:spcPts val="0"/>
              </a:spcAft>
              <a:buSzPts val="1800"/>
              <a:buChar char="◦"/>
              <a:defRPr/>
            </a:lvl5pPr>
            <a:lvl6pPr indent="-342900" lvl="5" marL="2743200" algn="l">
              <a:lnSpc>
                <a:spcPct val="90000"/>
              </a:lnSpc>
              <a:spcBef>
                <a:spcPts val="300"/>
              </a:spcBef>
              <a:spcAft>
                <a:spcPts val="0"/>
              </a:spcAft>
              <a:buSzPts val="1800"/>
              <a:buChar char="◦"/>
              <a:defRPr/>
            </a:lvl6pPr>
            <a:lvl7pPr indent="-342900" lvl="6" marL="3200400" algn="l">
              <a:lnSpc>
                <a:spcPct val="90000"/>
              </a:lnSpc>
              <a:spcBef>
                <a:spcPts val="300"/>
              </a:spcBef>
              <a:spcAft>
                <a:spcPts val="0"/>
              </a:spcAft>
              <a:buSzPts val="1800"/>
              <a:buChar char="◦"/>
              <a:defRPr/>
            </a:lvl7pPr>
            <a:lvl8pPr indent="-342900" lvl="7" marL="3657600" algn="l">
              <a:lnSpc>
                <a:spcPct val="90000"/>
              </a:lnSpc>
              <a:spcBef>
                <a:spcPts val="300"/>
              </a:spcBef>
              <a:spcAft>
                <a:spcPts val="0"/>
              </a:spcAft>
              <a:buSzPts val="1800"/>
              <a:buChar char="◦"/>
              <a:defRPr/>
            </a:lvl8pPr>
            <a:lvl9pPr indent="-342900" lvl="8" marL="4114800" algn="l">
              <a:lnSpc>
                <a:spcPct val="90000"/>
              </a:lnSpc>
              <a:spcBef>
                <a:spcPts val="300"/>
              </a:spcBef>
              <a:spcAft>
                <a:spcPts val="300"/>
              </a:spcAft>
              <a:buSzPts val="1800"/>
              <a:buChar char="◦"/>
              <a:defRPr/>
            </a:lvl9pPr>
          </a:lstStyle>
          <a:p/>
        </p:txBody>
      </p:sp>
      <p:sp>
        <p:nvSpPr>
          <p:cNvPr id="140" name="Google Shape;140;p82"/>
          <p:cNvSpPr txBox="1"/>
          <p:nvPr>
            <p:ph idx="10" type="dt"/>
          </p:nvPr>
        </p:nvSpPr>
        <p:spPr>
          <a:xfrm>
            <a:off x="1097282" y="6459787"/>
            <a:ext cx="24723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82"/>
          <p:cNvSpPr txBox="1"/>
          <p:nvPr>
            <p:ph idx="11" type="ftr"/>
          </p:nvPr>
        </p:nvSpPr>
        <p:spPr>
          <a:xfrm>
            <a:off x="3686186" y="6459787"/>
            <a:ext cx="4822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82"/>
          <p:cNvSpPr txBox="1"/>
          <p:nvPr>
            <p:ph idx="12" type="sldNum"/>
          </p:nvPr>
        </p:nvSpPr>
        <p:spPr>
          <a:xfrm>
            <a:off x="9900460" y="6459787"/>
            <a:ext cx="1311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900"/>
              <a:buFont typeface="Open Sans"/>
              <a:buNone/>
              <a:defRPr b="0" i="0" sz="900" u="none" cap="none" strike="noStrike">
                <a:solidFill>
                  <a:srgbClr val="FFFFFF"/>
                </a:solidFill>
                <a:latin typeface="Open Sans"/>
                <a:ea typeface="Open Sans"/>
                <a:cs typeface="Open Sans"/>
                <a:sym typeface="Open Sans"/>
              </a:defRPr>
            </a:lvl1pPr>
            <a:lvl2pPr indent="0" lvl="1" marL="0" marR="0" algn="r">
              <a:lnSpc>
                <a:spcPct val="100000"/>
              </a:lnSpc>
              <a:spcBef>
                <a:spcPts val="0"/>
              </a:spcBef>
              <a:spcAft>
                <a:spcPts val="0"/>
              </a:spcAft>
              <a:buClr>
                <a:srgbClr val="FFFFFF"/>
              </a:buClr>
              <a:buSzPts val="900"/>
              <a:buFont typeface="Open Sans"/>
              <a:buNone/>
              <a:defRPr b="0" i="0" sz="900" u="none" cap="none" strike="noStrike">
                <a:solidFill>
                  <a:srgbClr val="FFFFFF"/>
                </a:solidFill>
                <a:latin typeface="Open Sans"/>
                <a:ea typeface="Open Sans"/>
                <a:cs typeface="Open Sans"/>
                <a:sym typeface="Open Sans"/>
              </a:defRPr>
            </a:lvl2pPr>
            <a:lvl3pPr indent="0" lvl="2" marL="0" marR="0" algn="r">
              <a:lnSpc>
                <a:spcPct val="100000"/>
              </a:lnSpc>
              <a:spcBef>
                <a:spcPts val="0"/>
              </a:spcBef>
              <a:spcAft>
                <a:spcPts val="0"/>
              </a:spcAft>
              <a:buClr>
                <a:srgbClr val="FFFFFF"/>
              </a:buClr>
              <a:buSzPts val="900"/>
              <a:buFont typeface="Open Sans"/>
              <a:buNone/>
              <a:defRPr b="0" i="0" sz="900" u="none" cap="none" strike="noStrike">
                <a:solidFill>
                  <a:srgbClr val="FFFFFF"/>
                </a:solidFill>
                <a:latin typeface="Open Sans"/>
                <a:ea typeface="Open Sans"/>
                <a:cs typeface="Open Sans"/>
                <a:sym typeface="Open Sans"/>
              </a:defRPr>
            </a:lvl3pPr>
            <a:lvl4pPr indent="0" lvl="3" marL="0" marR="0" algn="r">
              <a:lnSpc>
                <a:spcPct val="100000"/>
              </a:lnSpc>
              <a:spcBef>
                <a:spcPts val="0"/>
              </a:spcBef>
              <a:spcAft>
                <a:spcPts val="0"/>
              </a:spcAft>
              <a:buClr>
                <a:srgbClr val="FFFFFF"/>
              </a:buClr>
              <a:buSzPts val="900"/>
              <a:buFont typeface="Open Sans"/>
              <a:buNone/>
              <a:defRPr b="0" i="0" sz="900" u="none" cap="none" strike="noStrike">
                <a:solidFill>
                  <a:srgbClr val="FFFFFF"/>
                </a:solidFill>
                <a:latin typeface="Open Sans"/>
                <a:ea typeface="Open Sans"/>
                <a:cs typeface="Open Sans"/>
                <a:sym typeface="Open Sans"/>
              </a:defRPr>
            </a:lvl4pPr>
            <a:lvl5pPr indent="0" lvl="4" marL="0" marR="0" algn="r">
              <a:lnSpc>
                <a:spcPct val="100000"/>
              </a:lnSpc>
              <a:spcBef>
                <a:spcPts val="0"/>
              </a:spcBef>
              <a:spcAft>
                <a:spcPts val="0"/>
              </a:spcAft>
              <a:buClr>
                <a:srgbClr val="FFFFFF"/>
              </a:buClr>
              <a:buSzPts val="900"/>
              <a:buFont typeface="Open Sans"/>
              <a:buNone/>
              <a:defRPr b="0" i="0" sz="900" u="none" cap="none" strike="noStrike">
                <a:solidFill>
                  <a:srgbClr val="FFFFFF"/>
                </a:solidFill>
                <a:latin typeface="Open Sans"/>
                <a:ea typeface="Open Sans"/>
                <a:cs typeface="Open Sans"/>
                <a:sym typeface="Open Sans"/>
              </a:defRPr>
            </a:lvl5pPr>
            <a:lvl6pPr indent="0" lvl="5" marL="0" marR="0" algn="r">
              <a:lnSpc>
                <a:spcPct val="100000"/>
              </a:lnSpc>
              <a:spcBef>
                <a:spcPts val="0"/>
              </a:spcBef>
              <a:spcAft>
                <a:spcPts val="0"/>
              </a:spcAft>
              <a:buClr>
                <a:srgbClr val="FFFFFF"/>
              </a:buClr>
              <a:buSzPts val="900"/>
              <a:buFont typeface="Open Sans"/>
              <a:buNone/>
              <a:defRPr b="0" i="0" sz="900" u="none" cap="none" strike="noStrike">
                <a:solidFill>
                  <a:srgbClr val="FFFFFF"/>
                </a:solidFill>
                <a:latin typeface="Open Sans"/>
                <a:ea typeface="Open Sans"/>
                <a:cs typeface="Open Sans"/>
                <a:sym typeface="Open Sans"/>
              </a:defRPr>
            </a:lvl6pPr>
            <a:lvl7pPr indent="0" lvl="6" marL="0" marR="0" algn="r">
              <a:lnSpc>
                <a:spcPct val="100000"/>
              </a:lnSpc>
              <a:spcBef>
                <a:spcPts val="0"/>
              </a:spcBef>
              <a:spcAft>
                <a:spcPts val="0"/>
              </a:spcAft>
              <a:buClr>
                <a:srgbClr val="FFFFFF"/>
              </a:buClr>
              <a:buSzPts val="900"/>
              <a:buFont typeface="Open Sans"/>
              <a:buNone/>
              <a:defRPr b="0" i="0" sz="900" u="none" cap="none" strike="noStrike">
                <a:solidFill>
                  <a:srgbClr val="FFFFFF"/>
                </a:solidFill>
                <a:latin typeface="Open Sans"/>
                <a:ea typeface="Open Sans"/>
                <a:cs typeface="Open Sans"/>
                <a:sym typeface="Open Sans"/>
              </a:defRPr>
            </a:lvl7pPr>
            <a:lvl8pPr indent="0" lvl="7" marL="0" marR="0" algn="r">
              <a:lnSpc>
                <a:spcPct val="100000"/>
              </a:lnSpc>
              <a:spcBef>
                <a:spcPts val="0"/>
              </a:spcBef>
              <a:spcAft>
                <a:spcPts val="0"/>
              </a:spcAft>
              <a:buClr>
                <a:srgbClr val="FFFFFF"/>
              </a:buClr>
              <a:buSzPts val="900"/>
              <a:buFont typeface="Open Sans"/>
              <a:buNone/>
              <a:defRPr b="0" i="0" sz="900" u="none" cap="none" strike="noStrike">
                <a:solidFill>
                  <a:srgbClr val="FFFFFF"/>
                </a:solidFill>
                <a:latin typeface="Open Sans"/>
                <a:ea typeface="Open Sans"/>
                <a:cs typeface="Open Sans"/>
                <a:sym typeface="Open Sans"/>
              </a:defRPr>
            </a:lvl8pPr>
            <a:lvl9pPr indent="0" lvl="8" marL="0" marR="0" algn="r">
              <a:lnSpc>
                <a:spcPct val="100000"/>
              </a:lnSpc>
              <a:spcBef>
                <a:spcPts val="0"/>
              </a:spcBef>
              <a:spcAft>
                <a:spcPts val="0"/>
              </a:spcAft>
              <a:buClr>
                <a:srgbClr val="FFFFFF"/>
              </a:buClr>
              <a:buSzPts val="900"/>
              <a:buFont typeface="Open Sans"/>
              <a:buNone/>
              <a:defRPr b="0" i="0" sz="900" u="none" cap="none" strike="noStrike">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cxnSp>
        <p:nvCxnSpPr>
          <p:cNvPr id="143" name="Google Shape;143;p82"/>
          <p:cNvCxnSpPr/>
          <p:nvPr/>
        </p:nvCxnSpPr>
        <p:spPr>
          <a:xfrm>
            <a:off x="1097280" y="1737360"/>
            <a:ext cx="10058400" cy="0"/>
          </a:xfrm>
          <a:prstGeom prst="straightConnector1">
            <a:avLst/>
          </a:prstGeom>
          <a:noFill/>
          <a:ln cap="flat" cmpd="sng" w="9525">
            <a:solidFill>
              <a:schemeClr val="accent2"/>
            </a:solidFill>
            <a:prstDash val="solid"/>
            <a:round/>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144" name="Shape 144"/>
        <p:cNvGrpSpPr/>
        <p:nvPr/>
      </p:nvGrpSpPr>
      <p:grpSpPr>
        <a:xfrm>
          <a:off x="0" y="0"/>
          <a:ext cx="0" cy="0"/>
          <a:chOff x="0" y="0"/>
          <a:chExt cx="0" cy="0"/>
        </a:xfrm>
      </p:grpSpPr>
      <p:sp>
        <p:nvSpPr>
          <p:cNvPr id="145" name="Google Shape;145;p123"/>
          <p:cNvSpPr/>
          <p:nvPr/>
        </p:nvSpPr>
        <p:spPr>
          <a:xfrm>
            <a:off x="19" y="0"/>
            <a:ext cx="4050900" cy="6858000"/>
          </a:xfrm>
          <a:prstGeom prst="rect">
            <a:avLst/>
          </a:prstGeom>
          <a:solidFill>
            <a:srgbClr val="2C133C"/>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6" name="Google Shape;146;p123"/>
          <p:cNvSpPr/>
          <p:nvPr/>
        </p:nvSpPr>
        <p:spPr>
          <a:xfrm>
            <a:off x="4040071" y="0"/>
            <a:ext cx="63900" cy="6858000"/>
          </a:xfrm>
          <a:prstGeom prst="rect">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7" name="Google Shape;147;p123"/>
          <p:cNvSpPr txBox="1"/>
          <p:nvPr>
            <p:ph type="title"/>
          </p:nvPr>
        </p:nvSpPr>
        <p:spPr>
          <a:xfrm>
            <a:off x="457200" y="594359"/>
            <a:ext cx="3200400" cy="22860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FFFFFF"/>
              </a:buClr>
              <a:buSzPts val="3600"/>
              <a:buFont typeface="Saira Semi Condensed"/>
              <a:buNone/>
              <a:defRPr b="0" sz="3599">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123"/>
          <p:cNvSpPr txBox="1"/>
          <p:nvPr>
            <p:ph idx="1" type="body"/>
          </p:nvPr>
        </p:nvSpPr>
        <p:spPr>
          <a:xfrm>
            <a:off x="4800600" y="731520"/>
            <a:ext cx="6492300" cy="52578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9" name="Google Shape;149;p123"/>
          <p:cNvSpPr txBox="1"/>
          <p:nvPr>
            <p:ph idx="2" type="body"/>
          </p:nvPr>
        </p:nvSpPr>
        <p:spPr>
          <a:xfrm>
            <a:off x="457200" y="2926081"/>
            <a:ext cx="3200400" cy="3379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1500"/>
              <a:buNone/>
              <a:defRPr sz="1500">
                <a:solidFill>
                  <a:srgbClr val="FFFFFF"/>
                </a:solidFill>
              </a:defRPr>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150" name="Google Shape;150;p123"/>
          <p:cNvSpPr txBox="1"/>
          <p:nvPr>
            <p:ph idx="10" type="dt"/>
          </p:nvPr>
        </p:nvSpPr>
        <p:spPr>
          <a:xfrm>
            <a:off x="465513" y="6459787"/>
            <a:ext cx="2618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FFFFFF"/>
              </a:buClr>
              <a:buSzPts val="1400"/>
              <a:buFont typeface="Open Sans"/>
              <a:buNone/>
              <a:defRPr/>
            </a:lvl1pPr>
            <a:lvl2pPr lvl="1" algn="l">
              <a:lnSpc>
                <a:spcPct val="100000"/>
              </a:lnSpc>
              <a:spcBef>
                <a:spcPts val="0"/>
              </a:spcBef>
              <a:spcAft>
                <a:spcPts val="0"/>
              </a:spcAft>
              <a:buClr>
                <a:schemeClr val="dk1"/>
              </a:buClr>
              <a:buSzPts val="1400"/>
              <a:buFont typeface="Open Sans"/>
              <a:buNone/>
              <a:defRPr/>
            </a:lvl2pPr>
            <a:lvl3pPr lvl="2" algn="l">
              <a:lnSpc>
                <a:spcPct val="100000"/>
              </a:lnSpc>
              <a:spcBef>
                <a:spcPts val="0"/>
              </a:spcBef>
              <a:spcAft>
                <a:spcPts val="0"/>
              </a:spcAft>
              <a:buClr>
                <a:schemeClr val="dk1"/>
              </a:buClr>
              <a:buSzPts val="1400"/>
              <a:buFont typeface="Open Sans"/>
              <a:buNone/>
              <a:defRPr/>
            </a:lvl3pPr>
            <a:lvl4pPr lvl="3" algn="l">
              <a:lnSpc>
                <a:spcPct val="100000"/>
              </a:lnSpc>
              <a:spcBef>
                <a:spcPts val="0"/>
              </a:spcBef>
              <a:spcAft>
                <a:spcPts val="0"/>
              </a:spcAft>
              <a:buClr>
                <a:schemeClr val="dk1"/>
              </a:buClr>
              <a:buSzPts val="1400"/>
              <a:buFont typeface="Open Sans"/>
              <a:buNone/>
              <a:defRPr/>
            </a:lvl4pPr>
            <a:lvl5pPr lvl="4" algn="l">
              <a:lnSpc>
                <a:spcPct val="100000"/>
              </a:lnSpc>
              <a:spcBef>
                <a:spcPts val="0"/>
              </a:spcBef>
              <a:spcAft>
                <a:spcPts val="0"/>
              </a:spcAft>
              <a:buClr>
                <a:schemeClr val="dk1"/>
              </a:buClr>
              <a:buSzPts val="1400"/>
              <a:buFont typeface="Open Sans"/>
              <a:buNone/>
              <a:defRPr/>
            </a:lvl5pPr>
            <a:lvl6pPr lvl="5" algn="l">
              <a:lnSpc>
                <a:spcPct val="100000"/>
              </a:lnSpc>
              <a:spcBef>
                <a:spcPts val="0"/>
              </a:spcBef>
              <a:spcAft>
                <a:spcPts val="0"/>
              </a:spcAft>
              <a:buClr>
                <a:schemeClr val="dk1"/>
              </a:buClr>
              <a:buSzPts val="1400"/>
              <a:buFont typeface="Open Sans"/>
              <a:buNone/>
              <a:defRPr/>
            </a:lvl6pPr>
            <a:lvl7pPr lvl="6" algn="l">
              <a:lnSpc>
                <a:spcPct val="100000"/>
              </a:lnSpc>
              <a:spcBef>
                <a:spcPts val="0"/>
              </a:spcBef>
              <a:spcAft>
                <a:spcPts val="0"/>
              </a:spcAft>
              <a:buClr>
                <a:schemeClr val="dk1"/>
              </a:buClr>
              <a:buSzPts val="1400"/>
              <a:buFont typeface="Open Sans"/>
              <a:buNone/>
              <a:defRPr/>
            </a:lvl7pPr>
            <a:lvl8pPr lvl="7" algn="l">
              <a:lnSpc>
                <a:spcPct val="100000"/>
              </a:lnSpc>
              <a:spcBef>
                <a:spcPts val="0"/>
              </a:spcBef>
              <a:spcAft>
                <a:spcPts val="0"/>
              </a:spcAft>
              <a:buClr>
                <a:schemeClr val="dk1"/>
              </a:buClr>
              <a:buSzPts val="1400"/>
              <a:buFont typeface="Open Sans"/>
              <a:buNone/>
              <a:defRPr/>
            </a:lvl8pPr>
            <a:lvl9pPr lvl="8" algn="l">
              <a:lnSpc>
                <a:spcPct val="100000"/>
              </a:lnSpc>
              <a:spcBef>
                <a:spcPts val="0"/>
              </a:spcBef>
              <a:spcAft>
                <a:spcPts val="0"/>
              </a:spcAft>
              <a:buClr>
                <a:schemeClr val="dk1"/>
              </a:buClr>
              <a:buSzPts val="1400"/>
              <a:buFont typeface="Open Sans"/>
              <a:buNone/>
              <a:defRPr/>
            </a:lvl9pPr>
          </a:lstStyle>
          <a:p/>
        </p:txBody>
      </p:sp>
      <p:sp>
        <p:nvSpPr>
          <p:cNvPr id="151" name="Google Shape;151;p123"/>
          <p:cNvSpPr txBox="1"/>
          <p:nvPr>
            <p:ph idx="11" type="ftr"/>
          </p:nvPr>
        </p:nvSpPr>
        <p:spPr>
          <a:xfrm>
            <a:off x="4800600" y="6459787"/>
            <a:ext cx="4648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1400"/>
              <a:buFont typeface="Open Sans"/>
              <a:buNone/>
              <a:defRPr>
                <a:solidFill>
                  <a:schemeClr val="dk2"/>
                </a:solidFill>
              </a:defRPr>
            </a:lvl1pPr>
            <a:lvl2pPr lvl="1" algn="l">
              <a:lnSpc>
                <a:spcPct val="100000"/>
              </a:lnSpc>
              <a:spcBef>
                <a:spcPts val="0"/>
              </a:spcBef>
              <a:spcAft>
                <a:spcPts val="0"/>
              </a:spcAft>
              <a:buClr>
                <a:schemeClr val="dk1"/>
              </a:buClr>
              <a:buSzPts val="1400"/>
              <a:buFont typeface="Open Sans"/>
              <a:buNone/>
              <a:defRPr/>
            </a:lvl2pPr>
            <a:lvl3pPr lvl="2" algn="l">
              <a:lnSpc>
                <a:spcPct val="100000"/>
              </a:lnSpc>
              <a:spcBef>
                <a:spcPts val="0"/>
              </a:spcBef>
              <a:spcAft>
                <a:spcPts val="0"/>
              </a:spcAft>
              <a:buClr>
                <a:schemeClr val="dk1"/>
              </a:buClr>
              <a:buSzPts val="1400"/>
              <a:buFont typeface="Open Sans"/>
              <a:buNone/>
              <a:defRPr/>
            </a:lvl3pPr>
            <a:lvl4pPr lvl="3" algn="l">
              <a:lnSpc>
                <a:spcPct val="100000"/>
              </a:lnSpc>
              <a:spcBef>
                <a:spcPts val="0"/>
              </a:spcBef>
              <a:spcAft>
                <a:spcPts val="0"/>
              </a:spcAft>
              <a:buClr>
                <a:schemeClr val="dk1"/>
              </a:buClr>
              <a:buSzPts val="1400"/>
              <a:buFont typeface="Open Sans"/>
              <a:buNone/>
              <a:defRPr/>
            </a:lvl4pPr>
            <a:lvl5pPr lvl="4" algn="l">
              <a:lnSpc>
                <a:spcPct val="100000"/>
              </a:lnSpc>
              <a:spcBef>
                <a:spcPts val="0"/>
              </a:spcBef>
              <a:spcAft>
                <a:spcPts val="0"/>
              </a:spcAft>
              <a:buClr>
                <a:schemeClr val="dk1"/>
              </a:buClr>
              <a:buSzPts val="1400"/>
              <a:buFont typeface="Open Sans"/>
              <a:buNone/>
              <a:defRPr/>
            </a:lvl5pPr>
            <a:lvl6pPr lvl="5" algn="l">
              <a:lnSpc>
                <a:spcPct val="100000"/>
              </a:lnSpc>
              <a:spcBef>
                <a:spcPts val="0"/>
              </a:spcBef>
              <a:spcAft>
                <a:spcPts val="0"/>
              </a:spcAft>
              <a:buClr>
                <a:schemeClr val="dk1"/>
              </a:buClr>
              <a:buSzPts val="1400"/>
              <a:buFont typeface="Open Sans"/>
              <a:buNone/>
              <a:defRPr/>
            </a:lvl6pPr>
            <a:lvl7pPr lvl="6" algn="l">
              <a:lnSpc>
                <a:spcPct val="100000"/>
              </a:lnSpc>
              <a:spcBef>
                <a:spcPts val="0"/>
              </a:spcBef>
              <a:spcAft>
                <a:spcPts val="0"/>
              </a:spcAft>
              <a:buClr>
                <a:schemeClr val="dk1"/>
              </a:buClr>
              <a:buSzPts val="1400"/>
              <a:buFont typeface="Open Sans"/>
              <a:buNone/>
              <a:defRPr/>
            </a:lvl7pPr>
            <a:lvl8pPr lvl="7" algn="l">
              <a:lnSpc>
                <a:spcPct val="100000"/>
              </a:lnSpc>
              <a:spcBef>
                <a:spcPts val="0"/>
              </a:spcBef>
              <a:spcAft>
                <a:spcPts val="0"/>
              </a:spcAft>
              <a:buClr>
                <a:schemeClr val="dk1"/>
              </a:buClr>
              <a:buSzPts val="1400"/>
              <a:buFont typeface="Open Sans"/>
              <a:buNone/>
              <a:defRPr/>
            </a:lvl8pPr>
            <a:lvl9pPr lvl="8" algn="l">
              <a:lnSpc>
                <a:spcPct val="100000"/>
              </a:lnSpc>
              <a:spcBef>
                <a:spcPts val="0"/>
              </a:spcBef>
              <a:spcAft>
                <a:spcPts val="0"/>
              </a:spcAft>
              <a:buClr>
                <a:schemeClr val="dk1"/>
              </a:buClr>
              <a:buSzPts val="1400"/>
              <a:buFont typeface="Open Sans"/>
              <a:buNone/>
              <a:defRPr/>
            </a:lvl9pPr>
          </a:lstStyle>
          <a:p/>
        </p:txBody>
      </p:sp>
      <p:sp>
        <p:nvSpPr>
          <p:cNvPr id="152" name="Google Shape;152;p123"/>
          <p:cNvSpPr txBox="1"/>
          <p:nvPr>
            <p:ph idx="12" type="sldNum"/>
          </p:nvPr>
        </p:nvSpPr>
        <p:spPr>
          <a:xfrm>
            <a:off x="9900460" y="6459787"/>
            <a:ext cx="1311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dk2"/>
              </a:buClr>
              <a:buSzPts val="1051"/>
              <a:buFont typeface="Open Sans"/>
              <a:buNone/>
              <a:defRPr b="0" i="0" sz="1051"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chemeClr val="dk2"/>
              </a:buClr>
              <a:buSzPts val="1051"/>
              <a:buFont typeface="Open Sans"/>
              <a:buNone/>
              <a:defRPr b="0" i="0" sz="1051"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chemeClr val="dk2"/>
              </a:buClr>
              <a:buSzPts val="1051"/>
              <a:buFont typeface="Open Sans"/>
              <a:buNone/>
              <a:defRPr b="0" i="0" sz="1051"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chemeClr val="dk2"/>
              </a:buClr>
              <a:buSzPts val="1051"/>
              <a:buFont typeface="Open Sans"/>
              <a:buNone/>
              <a:defRPr b="0" i="0" sz="1051"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chemeClr val="dk2"/>
              </a:buClr>
              <a:buSzPts val="1051"/>
              <a:buFont typeface="Open Sans"/>
              <a:buNone/>
              <a:defRPr b="0" i="0" sz="1051"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chemeClr val="dk2"/>
              </a:buClr>
              <a:buSzPts val="1051"/>
              <a:buFont typeface="Open Sans"/>
              <a:buNone/>
              <a:defRPr b="0" i="0" sz="1051"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chemeClr val="dk2"/>
              </a:buClr>
              <a:buSzPts val="1051"/>
              <a:buFont typeface="Open Sans"/>
              <a:buNone/>
              <a:defRPr b="0" i="0" sz="1051"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chemeClr val="dk2"/>
              </a:buClr>
              <a:buSzPts val="1051"/>
              <a:buFont typeface="Open Sans"/>
              <a:buNone/>
              <a:defRPr b="0" i="0" sz="1051"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chemeClr val="dk2"/>
              </a:buClr>
              <a:buSzPts val="1051"/>
              <a:buFont typeface="Open Sans"/>
              <a:buNone/>
              <a:defRPr b="0" i="0" sz="1051"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153" name="Shape 153"/>
        <p:cNvGrpSpPr/>
        <p:nvPr/>
      </p:nvGrpSpPr>
      <p:grpSpPr>
        <a:xfrm>
          <a:off x="0" y="0"/>
          <a:ext cx="0" cy="0"/>
          <a:chOff x="0" y="0"/>
          <a:chExt cx="0" cy="0"/>
        </a:xfrm>
      </p:grpSpPr>
      <p:sp>
        <p:nvSpPr>
          <p:cNvPr id="154" name="Google Shape;154;p124"/>
          <p:cNvSpPr/>
          <p:nvPr/>
        </p:nvSpPr>
        <p:spPr>
          <a:xfrm>
            <a:off x="1" y="4953000"/>
            <a:ext cx="12189000" cy="1905000"/>
          </a:xfrm>
          <a:prstGeom prst="rect">
            <a:avLst/>
          </a:prstGeom>
          <a:solidFill>
            <a:srgbClr val="2C133C"/>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55" name="Google Shape;155;p124"/>
          <p:cNvSpPr/>
          <p:nvPr/>
        </p:nvSpPr>
        <p:spPr>
          <a:xfrm>
            <a:off x="17" y="4915076"/>
            <a:ext cx="12189000" cy="63900"/>
          </a:xfrm>
          <a:prstGeom prst="rect">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56" name="Google Shape;156;p124"/>
          <p:cNvSpPr txBox="1"/>
          <p:nvPr>
            <p:ph type="title"/>
          </p:nvPr>
        </p:nvSpPr>
        <p:spPr>
          <a:xfrm>
            <a:off x="1097281" y="5074920"/>
            <a:ext cx="10113600" cy="822900"/>
          </a:xfrm>
          <a:prstGeom prst="rect">
            <a:avLst/>
          </a:prstGeom>
          <a:noFill/>
          <a:ln>
            <a:noFill/>
          </a:ln>
        </p:spPr>
        <p:txBody>
          <a:bodyPr anchorCtr="0" anchor="b" bIns="0" lIns="91425" spcFirstLastPara="1" rIns="91425" wrap="square" tIns="0">
            <a:noAutofit/>
          </a:bodyPr>
          <a:lstStyle>
            <a:lvl1pPr lvl="0" algn="l">
              <a:lnSpc>
                <a:spcPct val="85000"/>
              </a:lnSpc>
              <a:spcBef>
                <a:spcPts val="0"/>
              </a:spcBef>
              <a:spcAft>
                <a:spcPts val="0"/>
              </a:spcAft>
              <a:buClr>
                <a:srgbClr val="FFFFFF"/>
              </a:buClr>
              <a:buSzPts val="3600"/>
              <a:buFont typeface="Saira Semi Condensed"/>
              <a:buNone/>
              <a:defRPr b="0" sz="3599">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124"/>
          <p:cNvSpPr/>
          <p:nvPr>
            <p:ph idx="2" type="pic"/>
          </p:nvPr>
        </p:nvSpPr>
        <p:spPr>
          <a:xfrm>
            <a:off x="17" y="1"/>
            <a:ext cx="12192000" cy="4915200"/>
          </a:xfrm>
          <a:prstGeom prst="rect">
            <a:avLst/>
          </a:prstGeom>
          <a:solidFill>
            <a:srgbClr val="E5E5E5"/>
          </a:solidFill>
          <a:ln>
            <a:noFill/>
          </a:ln>
        </p:spPr>
      </p:sp>
      <p:sp>
        <p:nvSpPr>
          <p:cNvPr id="158" name="Google Shape;158;p124"/>
          <p:cNvSpPr txBox="1"/>
          <p:nvPr>
            <p:ph idx="1" type="body"/>
          </p:nvPr>
        </p:nvSpPr>
        <p:spPr>
          <a:xfrm>
            <a:off x="1097280" y="5907024"/>
            <a:ext cx="10113300" cy="594300"/>
          </a:xfrm>
          <a:prstGeom prst="rect">
            <a:avLst/>
          </a:prstGeom>
          <a:noFill/>
          <a:ln>
            <a:noFill/>
          </a:ln>
        </p:spPr>
        <p:txBody>
          <a:bodyPr anchorCtr="0" anchor="t" bIns="0" lIns="91425" spcFirstLastPara="1" rIns="91425" wrap="square" tIns="0">
            <a:normAutofit/>
          </a:bodyPr>
          <a:lstStyle>
            <a:lvl1pPr indent="-228600" lvl="0" marL="457200" algn="l">
              <a:lnSpc>
                <a:spcPct val="90000"/>
              </a:lnSpc>
              <a:spcBef>
                <a:spcPts val="0"/>
              </a:spcBef>
              <a:spcAft>
                <a:spcPts val="0"/>
              </a:spcAft>
              <a:buSzPts val="1500"/>
              <a:buNone/>
              <a:defRPr sz="1500">
                <a:solidFill>
                  <a:srgbClr val="FFFFFF"/>
                </a:solidFill>
              </a:defRPr>
            </a:lvl1pPr>
            <a:lvl2pPr indent="-228600" lvl="1" marL="914400" algn="l">
              <a:lnSpc>
                <a:spcPct val="90000"/>
              </a:lnSpc>
              <a:spcBef>
                <a:spcPts val="6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159" name="Google Shape;159;p124"/>
          <p:cNvSpPr txBox="1"/>
          <p:nvPr>
            <p:ph idx="10" type="dt"/>
          </p:nvPr>
        </p:nvSpPr>
        <p:spPr>
          <a:xfrm>
            <a:off x="1097283" y="6459787"/>
            <a:ext cx="24723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FFFFFF"/>
              </a:buClr>
              <a:buSzPts val="1400"/>
              <a:buFont typeface="Open Sans"/>
              <a:buNone/>
              <a:defRPr/>
            </a:lvl1pPr>
            <a:lvl2pPr lvl="1" algn="l">
              <a:lnSpc>
                <a:spcPct val="100000"/>
              </a:lnSpc>
              <a:spcBef>
                <a:spcPts val="0"/>
              </a:spcBef>
              <a:spcAft>
                <a:spcPts val="0"/>
              </a:spcAft>
              <a:buClr>
                <a:schemeClr val="dk1"/>
              </a:buClr>
              <a:buSzPts val="1400"/>
              <a:buFont typeface="Open Sans"/>
              <a:buNone/>
              <a:defRPr/>
            </a:lvl2pPr>
            <a:lvl3pPr lvl="2" algn="l">
              <a:lnSpc>
                <a:spcPct val="100000"/>
              </a:lnSpc>
              <a:spcBef>
                <a:spcPts val="0"/>
              </a:spcBef>
              <a:spcAft>
                <a:spcPts val="0"/>
              </a:spcAft>
              <a:buClr>
                <a:schemeClr val="dk1"/>
              </a:buClr>
              <a:buSzPts val="1400"/>
              <a:buFont typeface="Open Sans"/>
              <a:buNone/>
              <a:defRPr/>
            </a:lvl3pPr>
            <a:lvl4pPr lvl="3" algn="l">
              <a:lnSpc>
                <a:spcPct val="100000"/>
              </a:lnSpc>
              <a:spcBef>
                <a:spcPts val="0"/>
              </a:spcBef>
              <a:spcAft>
                <a:spcPts val="0"/>
              </a:spcAft>
              <a:buClr>
                <a:schemeClr val="dk1"/>
              </a:buClr>
              <a:buSzPts val="1400"/>
              <a:buFont typeface="Open Sans"/>
              <a:buNone/>
              <a:defRPr/>
            </a:lvl4pPr>
            <a:lvl5pPr lvl="4" algn="l">
              <a:lnSpc>
                <a:spcPct val="100000"/>
              </a:lnSpc>
              <a:spcBef>
                <a:spcPts val="0"/>
              </a:spcBef>
              <a:spcAft>
                <a:spcPts val="0"/>
              </a:spcAft>
              <a:buClr>
                <a:schemeClr val="dk1"/>
              </a:buClr>
              <a:buSzPts val="1400"/>
              <a:buFont typeface="Open Sans"/>
              <a:buNone/>
              <a:defRPr/>
            </a:lvl5pPr>
            <a:lvl6pPr lvl="5" algn="l">
              <a:lnSpc>
                <a:spcPct val="100000"/>
              </a:lnSpc>
              <a:spcBef>
                <a:spcPts val="0"/>
              </a:spcBef>
              <a:spcAft>
                <a:spcPts val="0"/>
              </a:spcAft>
              <a:buClr>
                <a:schemeClr val="dk1"/>
              </a:buClr>
              <a:buSzPts val="1400"/>
              <a:buFont typeface="Open Sans"/>
              <a:buNone/>
              <a:defRPr/>
            </a:lvl6pPr>
            <a:lvl7pPr lvl="6" algn="l">
              <a:lnSpc>
                <a:spcPct val="100000"/>
              </a:lnSpc>
              <a:spcBef>
                <a:spcPts val="0"/>
              </a:spcBef>
              <a:spcAft>
                <a:spcPts val="0"/>
              </a:spcAft>
              <a:buClr>
                <a:schemeClr val="dk1"/>
              </a:buClr>
              <a:buSzPts val="1400"/>
              <a:buFont typeface="Open Sans"/>
              <a:buNone/>
              <a:defRPr/>
            </a:lvl7pPr>
            <a:lvl8pPr lvl="7" algn="l">
              <a:lnSpc>
                <a:spcPct val="100000"/>
              </a:lnSpc>
              <a:spcBef>
                <a:spcPts val="0"/>
              </a:spcBef>
              <a:spcAft>
                <a:spcPts val="0"/>
              </a:spcAft>
              <a:buClr>
                <a:schemeClr val="dk1"/>
              </a:buClr>
              <a:buSzPts val="1400"/>
              <a:buFont typeface="Open Sans"/>
              <a:buNone/>
              <a:defRPr/>
            </a:lvl8pPr>
            <a:lvl9pPr lvl="8" algn="l">
              <a:lnSpc>
                <a:spcPct val="100000"/>
              </a:lnSpc>
              <a:spcBef>
                <a:spcPts val="0"/>
              </a:spcBef>
              <a:spcAft>
                <a:spcPts val="0"/>
              </a:spcAft>
              <a:buClr>
                <a:schemeClr val="dk1"/>
              </a:buClr>
              <a:buSzPts val="1400"/>
              <a:buFont typeface="Open Sans"/>
              <a:buNone/>
              <a:defRPr/>
            </a:lvl9pPr>
          </a:lstStyle>
          <a:p/>
        </p:txBody>
      </p:sp>
      <p:sp>
        <p:nvSpPr>
          <p:cNvPr id="160" name="Google Shape;160;p124"/>
          <p:cNvSpPr txBox="1"/>
          <p:nvPr>
            <p:ph idx="11" type="ftr"/>
          </p:nvPr>
        </p:nvSpPr>
        <p:spPr>
          <a:xfrm>
            <a:off x="3686186" y="6459787"/>
            <a:ext cx="4822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1400"/>
              <a:buFont typeface="Open Sans"/>
              <a:buNone/>
              <a:defRPr/>
            </a:lvl1pPr>
            <a:lvl2pPr lvl="1" algn="l">
              <a:lnSpc>
                <a:spcPct val="100000"/>
              </a:lnSpc>
              <a:spcBef>
                <a:spcPts val="0"/>
              </a:spcBef>
              <a:spcAft>
                <a:spcPts val="0"/>
              </a:spcAft>
              <a:buClr>
                <a:schemeClr val="dk1"/>
              </a:buClr>
              <a:buSzPts val="1400"/>
              <a:buFont typeface="Open Sans"/>
              <a:buNone/>
              <a:defRPr/>
            </a:lvl2pPr>
            <a:lvl3pPr lvl="2" algn="l">
              <a:lnSpc>
                <a:spcPct val="100000"/>
              </a:lnSpc>
              <a:spcBef>
                <a:spcPts val="0"/>
              </a:spcBef>
              <a:spcAft>
                <a:spcPts val="0"/>
              </a:spcAft>
              <a:buClr>
                <a:schemeClr val="dk1"/>
              </a:buClr>
              <a:buSzPts val="1400"/>
              <a:buFont typeface="Open Sans"/>
              <a:buNone/>
              <a:defRPr/>
            </a:lvl3pPr>
            <a:lvl4pPr lvl="3" algn="l">
              <a:lnSpc>
                <a:spcPct val="100000"/>
              </a:lnSpc>
              <a:spcBef>
                <a:spcPts val="0"/>
              </a:spcBef>
              <a:spcAft>
                <a:spcPts val="0"/>
              </a:spcAft>
              <a:buClr>
                <a:schemeClr val="dk1"/>
              </a:buClr>
              <a:buSzPts val="1400"/>
              <a:buFont typeface="Open Sans"/>
              <a:buNone/>
              <a:defRPr/>
            </a:lvl4pPr>
            <a:lvl5pPr lvl="4" algn="l">
              <a:lnSpc>
                <a:spcPct val="100000"/>
              </a:lnSpc>
              <a:spcBef>
                <a:spcPts val="0"/>
              </a:spcBef>
              <a:spcAft>
                <a:spcPts val="0"/>
              </a:spcAft>
              <a:buClr>
                <a:schemeClr val="dk1"/>
              </a:buClr>
              <a:buSzPts val="1400"/>
              <a:buFont typeface="Open Sans"/>
              <a:buNone/>
              <a:defRPr/>
            </a:lvl5pPr>
            <a:lvl6pPr lvl="5" algn="l">
              <a:lnSpc>
                <a:spcPct val="100000"/>
              </a:lnSpc>
              <a:spcBef>
                <a:spcPts val="0"/>
              </a:spcBef>
              <a:spcAft>
                <a:spcPts val="0"/>
              </a:spcAft>
              <a:buClr>
                <a:schemeClr val="dk1"/>
              </a:buClr>
              <a:buSzPts val="1400"/>
              <a:buFont typeface="Open Sans"/>
              <a:buNone/>
              <a:defRPr/>
            </a:lvl6pPr>
            <a:lvl7pPr lvl="6" algn="l">
              <a:lnSpc>
                <a:spcPct val="100000"/>
              </a:lnSpc>
              <a:spcBef>
                <a:spcPts val="0"/>
              </a:spcBef>
              <a:spcAft>
                <a:spcPts val="0"/>
              </a:spcAft>
              <a:buClr>
                <a:schemeClr val="dk1"/>
              </a:buClr>
              <a:buSzPts val="1400"/>
              <a:buFont typeface="Open Sans"/>
              <a:buNone/>
              <a:defRPr/>
            </a:lvl7pPr>
            <a:lvl8pPr lvl="7" algn="l">
              <a:lnSpc>
                <a:spcPct val="100000"/>
              </a:lnSpc>
              <a:spcBef>
                <a:spcPts val="0"/>
              </a:spcBef>
              <a:spcAft>
                <a:spcPts val="0"/>
              </a:spcAft>
              <a:buClr>
                <a:schemeClr val="dk1"/>
              </a:buClr>
              <a:buSzPts val="1400"/>
              <a:buFont typeface="Open Sans"/>
              <a:buNone/>
              <a:defRPr/>
            </a:lvl8pPr>
            <a:lvl9pPr lvl="8" algn="l">
              <a:lnSpc>
                <a:spcPct val="100000"/>
              </a:lnSpc>
              <a:spcBef>
                <a:spcPts val="0"/>
              </a:spcBef>
              <a:spcAft>
                <a:spcPts val="0"/>
              </a:spcAft>
              <a:buClr>
                <a:schemeClr val="dk1"/>
              </a:buClr>
              <a:buSzPts val="1400"/>
              <a:buFont typeface="Open Sans"/>
              <a:buNone/>
              <a:defRPr/>
            </a:lvl9pPr>
          </a:lstStyle>
          <a:p/>
        </p:txBody>
      </p:sp>
      <p:sp>
        <p:nvSpPr>
          <p:cNvPr id="161" name="Google Shape;161;p124"/>
          <p:cNvSpPr txBox="1"/>
          <p:nvPr>
            <p:ph idx="12" type="sldNum"/>
          </p:nvPr>
        </p:nvSpPr>
        <p:spPr>
          <a:xfrm>
            <a:off x="9900460" y="6459787"/>
            <a:ext cx="1311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1pPr>
            <a:lvl2pPr indent="0" lvl="1"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2pPr>
            <a:lvl3pPr indent="0" lvl="2"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3pPr>
            <a:lvl4pPr indent="0" lvl="3"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4pPr>
            <a:lvl5pPr indent="0" lvl="4"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5pPr>
            <a:lvl6pPr indent="0" lvl="5"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6pPr>
            <a:lvl7pPr indent="0" lvl="6"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7pPr>
            <a:lvl8pPr indent="0" lvl="7"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8pPr>
            <a:lvl9pPr indent="0" lvl="8"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2" name="Shape 162"/>
        <p:cNvGrpSpPr/>
        <p:nvPr/>
      </p:nvGrpSpPr>
      <p:grpSpPr>
        <a:xfrm>
          <a:off x="0" y="0"/>
          <a:ext cx="0" cy="0"/>
          <a:chOff x="0" y="0"/>
          <a:chExt cx="0" cy="0"/>
        </a:xfrm>
      </p:grpSpPr>
      <p:sp>
        <p:nvSpPr>
          <p:cNvPr id="163" name="Google Shape;163;p125"/>
          <p:cNvSpPr txBox="1"/>
          <p:nvPr>
            <p:ph type="title"/>
          </p:nvPr>
        </p:nvSpPr>
        <p:spPr>
          <a:xfrm>
            <a:off x="1097280" y="286605"/>
            <a:ext cx="10058400" cy="14508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p125"/>
          <p:cNvSpPr txBox="1"/>
          <p:nvPr>
            <p:ph idx="1" type="body"/>
          </p:nvPr>
        </p:nvSpPr>
        <p:spPr>
          <a:xfrm rot="5400000">
            <a:off x="4114831" y="-1171815"/>
            <a:ext cx="4023300" cy="100584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5" name="Google Shape;165;p125"/>
          <p:cNvSpPr txBox="1"/>
          <p:nvPr>
            <p:ph idx="10" type="dt"/>
          </p:nvPr>
        </p:nvSpPr>
        <p:spPr>
          <a:xfrm>
            <a:off x="1097283" y="6459787"/>
            <a:ext cx="24723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FFFFFF"/>
              </a:buClr>
              <a:buSzPts val="1400"/>
              <a:buFont typeface="Open Sans"/>
              <a:buNone/>
              <a:defRPr/>
            </a:lvl1pPr>
            <a:lvl2pPr lvl="1" algn="l">
              <a:lnSpc>
                <a:spcPct val="100000"/>
              </a:lnSpc>
              <a:spcBef>
                <a:spcPts val="0"/>
              </a:spcBef>
              <a:spcAft>
                <a:spcPts val="0"/>
              </a:spcAft>
              <a:buClr>
                <a:schemeClr val="dk1"/>
              </a:buClr>
              <a:buSzPts val="1400"/>
              <a:buFont typeface="Open Sans"/>
              <a:buNone/>
              <a:defRPr/>
            </a:lvl2pPr>
            <a:lvl3pPr lvl="2" algn="l">
              <a:lnSpc>
                <a:spcPct val="100000"/>
              </a:lnSpc>
              <a:spcBef>
                <a:spcPts val="0"/>
              </a:spcBef>
              <a:spcAft>
                <a:spcPts val="0"/>
              </a:spcAft>
              <a:buClr>
                <a:schemeClr val="dk1"/>
              </a:buClr>
              <a:buSzPts val="1400"/>
              <a:buFont typeface="Open Sans"/>
              <a:buNone/>
              <a:defRPr/>
            </a:lvl3pPr>
            <a:lvl4pPr lvl="3" algn="l">
              <a:lnSpc>
                <a:spcPct val="100000"/>
              </a:lnSpc>
              <a:spcBef>
                <a:spcPts val="0"/>
              </a:spcBef>
              <a:spcAft>
                <a:spcPts val="0"/>
              </a:spcAft>
              <a:buClr>
                <a:schemeClr val="dk1"/>
              </a:buClr>
              <a:buSzPts val="1400"/>
              <a:buFont typeface="Open Sans"/>
              <a:buNone/>
              <a:defRPr/>
            </a:lvl4pPr>
            <a:lvl5pPr lvl="4" algn="l">
              <a:lnSpc>
                <a:spcPct val="100000"/>
              </a:lnSpc>
              <a:spcBef>
                <a:spcPts val="0"/>
              </a:spcBef>
              <a:spcAft>
                <a:spcPts val="0"/>
              </a:spcAft>
              <a:buClr>
                <a:schemeClr val="dk1"/>
              </a:buClr>
              <a:buSzPts val="1400"/>
              <a:buFont typeface="Open Sans"/>
              <a:buNone/>
              <a:defRPr/>
            </a:lvl5pPr>
            <a:lvl6pPr lvl="5" algn="l">
              <a:lnSpc>
                <a:spcPct val="100000"/>
              </a:lnSpc>
              <a:spcBef>
                <a:spcPts val="0"/>
              </a:spcBef>
              <a:spcAft>
                <a:spcPts val="0"/>
              </a:spcAft>
              <a:buClr>
                <a:schemeClr val="dk1"/>
              </a:buClr>
              <a:buSzPts val="1400"/>
              <a:buFont typeface="Open Sans"/>
              <a:buNone/>
              <a:defRPr/>
            </a:lvl6pPr>
            <a:lvl7pPr lvl="6" algn="l">
              <a:lnSpc>
                <a:spcPct val="100000"/>
              </a:lnSpc>
              <a:spcBef>
                <a:spcPts val="0"/>
              </a:spcBef>
              <a:spcAft>
                <a:spcPts val="0"/>
              </a:spcAft>
              <a:buClr>
                <a:schemeClr val="dk1"/>
              </a:buClr>
              <a:buSzPts val="1400"/>
              <a:buFont typeface="Open Sans"/>
              <a:buNone/>
              <a:defRPr/>
            </a:lvl7pPr>
            <a:lvl8pPr lvl="7" algn="l">
              <a:lnSpc>
                <a:spcPct val="100000"/>
              </a:lnSpc>
              <a:spcBef>
                <a:spcPts val="0"/>
              </a:spcBef>
              <a:spcAft>
                <a:spcPts val="0"/>
              </a:spcAft>
              <a:buClr>
                <a:schemeClr val="dk1"/>
              </a:buClr>
              <a:buSzPts val="1400"/>
              <a:buFont typeface="Open Sans"/>
              <a:buNone/>
              <a:defRPr/>
            </a:lvl8pPr>
            <a:lvl9pPr lvl="8" algn="l">
              <a:lnSpc>
                <a:spcPct val="100000"/>
              </a:lnSpc>
              <a:spcBef>
                <a:spcPts val="0"/>
              </a:spcBef>
              <a:spcAft>
                <a:spcPts val="0"/>
              </a:spcAft>
              <a:buClr>
                <a:schemeClr val="dk1"/>
              </a:buClr>
              <a:buSzPts val="1400"/>
              <a:buFont typeface="Open Sans"/>
              <a:buNone/>
              <a:defRPr/>
            </a:lvl9pPr>
          </a:lstStyle>
          <a:p/>
        </p:txBody>
      </p:sp>
      <p:sp>
        <p:nvSpPr>
          <p:cNvPr id="166" name="Google Shape;166;p125"/>
          <p:cNvSpPr txBox="1"/>
          <p:nvPr>
            <p:ph idx="11" type="ftr"/>
          </p:nvPr>
        </p:nvSpPr>
        <p:spPr>
          <a:xfrm>
            <a:off x="3686186" y="6459787"/>
            <a:ext cx="4822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1400"/>
              <a:buFont typeface="Open Sans"/>
              <a:buNone/>
              <a:defRPr/>
            </a:lvl1pPr>
            <a:lvl2pPr lvl="1" algn="l">
              <a:lnSpc>
                <a:spcPct val="100000"/>
              </a:lnSpc>
              <a:spcBef>
                <a:spcPts val="0"/>
              </a:spcBef>
              <a:spcAft>
                <a:spcPts val="0"/>
              </a:spcAft>
              <a:buClr>
                <a:schemeClr val="dk1"/>
              </a:buClr>
              <a:buSzPts val="1400"/>
              <a:buFont typeface="Open Sans"/>
              <a:buNone/>
              <a:defRPr/>
            </a:lvl2pPr>
            <a:lvl3pPr lvl="2" algn="l">
              <a:lnSpc>
                <a:spcPct val="100000"/>
              </a:lnSpc>
              <a:spcBef>
                <a:spcPts val="0"/>
              </a:spcBef>
              <a:spcAft>
                <a:spcPts val="0"/>
              </a:spcAft>
              <a:buClr>
                <a:schemeClr val="dk1"/>
              </a:buClr>
              <a:buSzPts val="1400"/>
              <a:buFont typeface="Open Sans"/>
              <a:buNone/>
              <a:defRPr/>
            </a:lvl3pPr>
            <a:lvl4pPr lvl="3" algn="l">
              <a:lnSpc>
                <a:spcPct val="100000"/>
              </a:lnSpc>
              <a:spcBef>
                <a:spcPts val="0"/>
              </a:spcBef>
              <a:spcAft>
                <a:spcPts val="0"/>
              </a:spcAft>
              <a:buClr>
                <a:schemeClr val="dk1"/>
              </a:buClr>
              <a:buSzPts val="1400"/>
              <a:buFont typeface="Open Sans"/>
              <a:buNone/>
              <a:defRPr/>
            </a:lvl4pPr>
            <a:lvl5pPr lvl="4" algn="l">
              <a:lnSpc>
                <a:spcPct val="100000"/>
              </a:lnSpc>
              <a:spcBef>
                <a:spcPts val="0"/>
              </a:spcBef>
              <a:spcAft>
                <a:spcPts val="0"/>
              </a:spcAft>
              <a:buClr>
                <a:schemeClr val="dk1"/>
              </a:buClr>
              <a:buSzPts val="1400"/>
              <a:buFont typeface="Open Sans"/>
              <a:buNone/>
              <a:defRPr/>
            </a:lvl5pPr>
            <a:lvl6pPr lvl="5" algn="l">
              <a:lnSpc>
                <a:spcPct val="100000"/>
              </a:lnSpc>
              <a:spcBef>
                <a:spcPts val="0"/>
              </a:spcBef>
              <a:spcAft>
                <a:spcPts val="0"/>
              </a:spcAft>
              <a:buClr>
                <a:schemeClr val="dk1"/>
              </a:buClr>
              <a:buSzPts val="1400"/>
              <a:buFont typeface="Open Sans"/>
              <a:buNone/>
              <a:defRPr/>
            </a:lvl6pPr>
            <a:lvl7pPr lvl="6" algn="l">
              <a:lnSpc>
                <a:spcPct val="100000"/>
              </a:lnSpc>
              <a:spcBef>
                <a:spcPts val="0"/>
              </a:spcBef>
              <a:spcAft>
                <a:spcPts val="0"/>
              </a:spcAft>
              <a:buClr>
                <a:schemeClr val="dk1"/>
              </a:buClr>
              <a:buSzPts val="1400"/>
              <a:buFont typeface="Open Sans"/>
              <a:buNone/>
              <a:defRPr/>
            </a:lvl7pPr>
            <a:lvl8pPr lvl="7" algn="l">
              <a:lnSpc>
                <a:spcPct val="100000"/>
              </a:lnSpc>
              <a:spcBef>
                <a:spcPts val="0"/>
              </a:spcBef>
              <a:spcAft>
                <a:spcPts val="0"/>
              </a:spcAft>
              <a:buClr>
                <a:schemeClr val="dk1"/>
              </a:buClr>
              <a:buSzPts val="1400"/>
              <a:buFont typeface="Open Sans"/>
              <a:buNone/>
              <a:defRPr/>
            </a:lvl8pPr>
            <a:lvl9pPr lvl="8" algn="l">
              <a:lnSpc>
                <a:spcPct val="100000"/>
              </a:lnSpc>
              <a:spcBef>
                <a:spcPts val="0"/>
              </a:spcBef>
              <a:spcAft>
                <a:spcPts val="0"/>
              </a:spcAft>
              <a:buClr>
                <a:schemeClr val="dk1"/>
              </a:buClr>
              <a:buSzPts val="1400"/>
              <a:buFont typeface="Open Sans"/>
              <a:buNone/>
              <a:defRPr/>
            </a:lvl9pPr>
          </a:lstStyle>
          <a:p/>
        </p:txBody>
      </p:sp>
      <p:sp>
        <p:nvSpPr>
          <p:cNvPr id="167" name="Google Shape;167;p125"/>
          <p:cNvSpPr txBox="1"/>
          <p:nvPr>
            <p:ph idx="12" type="sldNum"/>
          </p:nvPr>
        </p:nvSpPr>
        <p:spPr>
          <a:xfrm>
            <a:off x="9900460" y="6459787"/>
            <a:ext cx="1311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1pPr>
            <a:lvl2pPr indent="0" lvl="1"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2pPr>
            <a:lvl3pPr indent="0" lvl="2"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3pPr>
            <a:lvl4pPr indent="0" lvl="3"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4pPr>
            <a:lvl5pPr indent="0" lvl="4"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5pPr>
            <a:lvl6pPr indent="0" lvl="5"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6pPr>
            <a:lvl7pPr indent="0" lvl="6"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7pPr>
            <a:lvl8pPr indent="0" lvl="7"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8pPr>
            <a:lvl9pPr indent="0" lvl="8"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168" name="Shape 168"/>
        <p:cNvGrpSpPr/>
        <p:nvPr/>
      </p:nvGrpSpPr>
      <p:grpSpPr>
        <a:xfrm>
          <a:off x="0" y="0"/>
          <a:ext cx="0" cy="0"/>
          <a:chOff x="0" y="0"/>
          <a:chExt cx="0" cy="0"/>
        </a:xfrm>
      </p:grpSpPr>
      <p:sp>
        <p:nvSpPr>
          <p:cNvPr id="169" name="Google Shape;169;p126"/>
          <p:cNvSpPr/>
          <p:nvPr/>
        </p:nvSpPr>
        <p:spPr>
          <a:xfrm>
            <a:off x="3178" y="6400800"/>
            <a:ext cx="12189000" cy="457200"/>
          </a:xfrm>
          <a:prstGeom prst="rect">
            <a:avLst/>
          </a:prstGeom>
          <a:solidFill>
            <a:srgbClr val="2C133C"/>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70" name="Google Shape;170;p126"/>
          <p:cNvSpPr/>
          <p:nvPr/>
        </p:nvSpPr>
        <p:spPr>
          <a:xfrm>
            <a:off x="17" y="6334316"/>
            <a:ext cx="12189000" cy="63900"/>
          </a:xfrm>
          <a:prstGeom prst="rect">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71" name="Google Shape;171;p126"/>
          <p:cNvSpPr txBox="1"/>
          <p:nvPr>
            <p:ph type="title"/>
          </p:nvPr>
        </p:nvSpPr>
        <p:spPr>
          <a:xfrm rot="5400000">
            <a:off x="7159351" y="1977853"/>
            <a:ext cx="5760000" cy="26289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2" name="Google Shape;172;p126"/>
          <p:cNvSpPr txBox="1"/>
          <p:nvPr>
            <p:ph idx="1" type="body"/>
          </p:nvPr>
        </p:nvSpPr>
        <p:spPr>
          <a:xfrm rot="5400000">
            <a:off x="1825351" y="-574847"/>
            <a:ext cx="5760000" cy="77343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3" name="Google Shape;173;p126"/>
          <p:cNvSpPr txBox="1"/>
          <p:nvPr>
            <p:ph idx="10" type="dt"/>
          </p:nvPr>
        </p:nvSpPr>
        <p:spPr>
          <a:xfrm>
            <a:off x="1097283" y="6459787"/>
            <a:ext cx="24723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FFFFFF"/>
              </a:buClr>
              <a:buSzPts val="1400"/>
              <a:buFont typeface="Open Sans"/>
              <a:buNone/>
              <a:defRPr/>
            </a:lvl1pPr>
            <a:lvl2pPr lvl="1" algn="l">
              <a:lnSpc>
                <a:spcPct val="100000"/>
              </a:lnSpc>
              <a:spcBef>
                <a:spcPts val="0"/>
              </a:spcBef>
              <a:spcAft>
                <a:spcPts val="0"/>
              </a:spcAft>
              <a:buClr>
                <a:schemeClr val="dk1"/>
              </a:buClr>
              <a:buSzPts val="1400"/>
              <a:buFont typeface="Open Sans"/>
              <a:buNone/>
              <a:defRPr/>
            </a:lvl2pPr>
            <a:lvl3pPr lvl="2" algn="l">
              <a:lnSpc>
                <a:spcPct val="100000"/>
              </a:lnSpc>
              <a:spcBef>
                <a:spcPts val="0"/>
              </a:spcBef>
              <a:spcAft>
                <a:spcPts val="0"/>
              </a:spcAft>
              <a:buClr>
                <a:schemeClr val="dk1"/>
              </a:buClr>
              <a:buSzPts val="1400"/>
              <a:buFont typeface="Open Sans"/>
              <a:buNone/>
              <a:defRPr/>
            </a:lvl3pPr>
            <a:lvl4pPr lvl="3" algn="l">
              <a:lnSpc>
                <a:spcPct val="100000"/>
              </a:lnSpc>
              <a:spcBef>
                <a:spcPts val="0"/>
              </a:spcBef>
              <a:spcAft>
                <a:spcPts val="0"/>
              </a:spcAft>
              <a:buClr>
                <a:schemeClr val="dk1"/>
              </a:buClr>
              <a:buSzPts val="1400"/>
              <a:buFont typeface="Open Sans"/>
              <a:buNone/>
              <a:defRPr/>
            </a:lvl4pPr>
            <a:lvl5pPr lvl="4" algn="l">
              <a:lnSpc>
                <a:spcPct val="100000"/>
              </a:lnSpc>
              <a:spcBef>
                <a:spcPts val="0"/>
              </a:spcBef>
              <a:spcAft>
                <a:spcPts val="0"/>
              </a:spcAft>
              <a:buClr>
                <a:schemeClr val="dk1"/>
              </a:buClr>
              <a:buSzPts val="1400"/>
              <a:buFont typeface="Open Sans"/>
              <a:buNone/>
              <a:defRPr/>
            </a:lvl5pPr>
            <a:lvl6pPr lvl="5" algn="l">
              <a:lnSpc>
                <a:spcPct val="100000"/>
              </a:lnSpc>
              <a:spcBef>
                <a:spcPts val="0"/>
              </a:spcBef>
              <a:spcAft>
                <a:spcPts val="0"/>
              </a:spcAft>
              <a:buClr>
                <a:schemeClr val="dk1"/>
              </a:buClr>
              <a:buSzPts val="1400"/>
              <a:buFont typeface="Open Sans"/>
              <a:buNone/>
              <a:defRPr/>
            </a:lvl6pPr>
            <a:lvl7pPr lvl="6" algn="l">
              <a:lnSpc>
                <a:spcPct val="100000"/>
              </a:lnSpc>
              <a:spcBef>
                <a:spcPts val="0"/>
              </a:spcBef>
              <a:spcAft>
                <a:spcPts val="0"/>
              </a:spcAft>
              <a:buClr>
                <a:schemeClr val="dk1"/>
              </a:buClr>
              <a:buSzPts val="1400"/>
              <a:buFont typeface="Open Sans"/>
              <a:buNone/>
              <a:defRPr/>
            </a:lvl7pPr>
            <a:lvl8pPr lvl="7" algn="l">
              <a:lnSpc>
                <a:spcPct val="100000"/>
              </a:lnSpc>
              <a:spcBef>
                <a:spcPts val="0"/>
              </a:spcBef>
              <a:spcAft>
                <a:spcPts val="0"/>
              </a:spcAft>
              <a:buClr>
                <a:schemeClr val="dk1"/>
              </a:buClr>
              <a:buSzPts val="1400"/>
              <a:buFont typeface="Open Sans"/>
              <a:buNone/>
              <a:defRPr/>
            </a:lvl8pPr>
            <a:lvl9pPr lvl="8" algn="l">
              <a:lnSpc>
                <a:spcPct val="100000"/>
              </a:lnSpc>
              <a:spcBef>
                <a:spcPts val="0"/>
              </a:spcBef>
              <a:spcAft>
                <a:spcPts val="0"/>
              </a:spcAft>
              <a:buClr>
                <a:schemeClr val="dk1"/>
              </a:buClr>
              <a:buSzPts val="1400"/>
              <a:buFont typeface="Open Sans"/>
              <a:buNone/>
              <a:defRPr/>
            </a:lvl9pPr>
          </a:lstStyle>
          <a:p/>
        </p:txBody>
      </p:sp>
      <p:sp>
        <p:nvSpPr>
          <p:cNvPr id="174" name="Google Shape;174;p126"/>
          <p:cNvSpPr txBox="1"/>
          <p:nvPr>
            <p:ph idx="11" type="ftr"/>
          </p:nvPr>
        </p:nvSpPr>
        <p:spPr>
          <a:xfrm>
            <a:off x="3686186" y="6459787"/>
            <a:ext cx="4822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1400"/>
              <a:buFont typeface="Open Sans"/>
              <a:buNone/>
              <a:defRPr/>
            </a:lvl1pPr>
            <a:lvl2pPr lvl="1" algn="l">
              <a:lnSpc>
                <a:spcPct val="100000"/>
              </a:lnSpc>
              <a:spcBef>
                <a:spcPts val="0"/>
              </a:spcBef>
              <a:spcAft>
                <a:spcPts val="0"/>
              </a:spcAft>
              <a:buClr>
                <a:schemeClr val="dk1"/>
              </a:buClr>
              <a:buSzPts val="1400"/>
              <a:buFont typeface="Open Sans"/>
              <a:buNone/>
              <a:defRPr/>
            </a:lvl2pPr>
            <a:lvl3pPr lvl="2" algn="l">
              <a:lnSpc>
                <a:spcPct val="100000"/>
              </a:lnSpc>
              <a:spcBef>
                <a:spcPts val="0"/>
              </a:spcBef>
              <a:spcAft>
                <a:spcPts val="0"/>
              </a:spcAft>
              <a:buClr>
                <a:schemeClr val="dk1"/>
              </a:buClr>
              <a:buSzPts val="1400"/>
              <a:buFont typeface="Open Sans"/>
              <a:buNone/>
              <a:defRPr/>
            </a:lvl3pPr>
            <a:lvl4pPr lvl="3" algn="l">
              <a:lnSpc>
                <a:spcPct val="100000"/>
              </a:lnSpc>
              <a:spcBef>
                <a:spcPts val="0"/>
              </a:spcBef>
              <a:spcAft>
                <a:spcPts val="0"/>
              </a:spcAft>
              <a:buClr>
                <a:schemeClr val="dk1"/>
              </a:buClr>
              <a:buSzPts val="1400"/>
              <a:buFont typeface="Open Sans"/>
              <a:buNone/>
              <a:defRPr/>
            </a:lvl4pPr>
            <a:lvl5pPr lvl="4" algn="l">
              <a:lnSpc>
                <a:spcPct val="100000"/>
              </a:lnSpc>
              <a:spcBef>
                <a:spcPts val="0"/>
              </a:spcBef>
              <a:spcAft>
                <a:spcPts val="0"/>
              </a:spcAft>
              <a:buClr>
                <a:schemeClr val="dk1"/>
              </a:buClr>
              <a:buSzPts val="1400"/>
              <a:buFont typeface="Open Sans"/>
              <a:buNone/>
              <a:defRPr/>
            </a:lvl5pPr>
            <a:lvl6pPr lvl="5" algn="l">
              <a:lnSpc>
                <a:spcPct val="100000"/>
              </a:lnSpc>
              <a:spcBef>
                <a:spcPts val="0"/>
              </a:spcBef>
              <a:spcAft>
                <a:spcPts val="0"/>
              </a:spcAft>
              <a:buClr>
                <a:schemeClr val="dk1"/>
              </a:buClr>
              <a:buSzPts val="1400"/>
              <a:buFont typeface="Open Sans"/>
              <a:buNone/>
              <a:defRPr/>
            </a:lvl6pPr>
            <a:lvl7pPr lvl="6" algn="l">
              <a:lnSpc>
                <a:spcPct val="100000"/>
              </a:lnSpc>
              <a:spcBef>
                <a:spcPts val="0"/>
              </a:spcBef>
              <a:spcAft>
                <a:spcPts val="0"/>
              </a:spcAft>
              <a:buClr>
                <a:schemeClr val="dk1"/>
              </a:buClr>
              <a:buSzPts val="1400"/>
              <a:buFont typeface="Open Sans"/>
              <a:buNone/>
              <a:defRPr/>
            </a:lvl7pPr>
            <a:lvl8pPr lvl="7" algn="l">
              <a:lnSpc>
                <a:spcPct val="100000"/>
              </a:lnSpc>
              <a:spcBef>
                <a:spcPts val="0"/>
              </a:spcBef>
              <a:spcAft>
                <a:spcPts val="0"/>
              </a:spcAft>
              <a:buClr>
                <a:schemeClr val="dk1"/>
              </a:buClr>
              <a:buSzPts val="1400"/>
              <a:buFont typeface="Open Sans"/>
              <a:buNone/>
              <a:defRPr/>
            </a:lvl8pPr>
            <a:lvl9pPr lvl="8" algn="l">
              <a:lnSpc>
                <a:spcPct val="100000"/>
              </a:lnSpc>
              <a:spcBef>
                <a:spcPts val="0"/>
              </a:spcBef>
              <a:spcAft>
                <a:spcPts val="0"/>
              </a:spcAft>
              <a:buClr>
                <a:schemeClr val="dk1"/>
              </a:buClr>
              <a:buSzPts val="1400"/>
              <a:buFont typeface="Open Sans"/>
              <a:buNone/>
              <a:defRPr/>
            </a:lvl9pPr>
          </a:lstStyle>
          <a:p/>
        </p:txBody>
      </p:sp>
      <p:sp>
        <p:nvSpPr>
          <p:cNvPr id="175" name="Google Shape;175;p126"/>
          <p:cNvSpPr txBox="1"/>
          <p:nvPr>
            <p:ph idx="12" type="sldNum"/>
          </p:nvPr>
        </p:nvSpPr>
        <p:spPr>
          <a:xfrm>
            <a:off x="9900460" y="6459787"/>
            <a:ext cx="1311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1pPr>
            <a:lvl2pPr indent="0" lvl="1"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2pPr>
            <a:lvl3pPr indent="0" lvl="2"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3pPr>
            <a:lvl4pPr indent="0" lvl="3"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4pPr>
            <a:lvl5pPr indent="0" lvl="4"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5pPr>
            <a:lvl6pPr indent="0" lvl="5"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6pPr>
            <a:lvl7pPr indent="0" lvl="6"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7pPr>
            <a:lvl8pPr indent="0" lvl="7"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8pPr>
            <a:lvl9pPr indent="0" lvl="8" marL="0" marR="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5" name="Shape 25"/>
        <p:cNvGrpSpPr/>
        <p:nvPr/>
      </p:nvGrpSpPr>
      <p:grpSpPr>
        <a:xfrm>
          <a:off x="0" y="0"/>
          <a:ext cx="0" cy="0"/>
          <a:chOff x="0" y="0"/>
          <a:chExt cx="0" cy="0"/>
        </a:xfrm>
      </p:grpSpPr>
      <p:sp>
        <p:nvSpPr>
          <p:cNvPr id="26" name="Google Shape;26;p70"/>
          <p:cNvSpPr/>
          <p:nvPr/>
        </p:nvSpPr>
        <p:spPr>
          <a:xfrm>
            <a:off x="3176" y="6400800"/>
            <a:ext cx="12189000" cy="457200"/>
          </a:xfrm>
          <a:prstGeom prst="rect">
            <a:avLst/>
          </a:prstGeom>
          <a:solidFill>
            <a:srgbClr val="2C133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70"/>
          <p:cNvSpPr/>
          <p:nvPr/>
        </p:nvSpPr>
        <p:spPr>
          <a:xfrm>
            <a:off x="15" y="6334316"/>
            <a:ext cx="12189000" cy="63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70"/>
          <p:cNvSpPr txBox="1"/>
          <p:nvPr>
            <p:ph type="ctrTitle"/>
          </p:nvPr>
        </p:nvSpPr>
        <p:spPr>
          <a:xfrm>
            <a:off x="1097280" y="758952"/>
            <a:ext cx="10058400" cy="35661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chemeClr val="accent1"/>
              </a:buClr>
              <a:buSzPts val="6598"/>
              <a:buFont typeface="Saira Semi Condensed"/>
              <a:buNone/>
              <a:defRPr sz="6598">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0"/>
          <p:cNvSpPr txBox="1"/>
          <p:nvPr>
            <p:ph idx="1" type="subTitle"/>
          </p:nvPr>
        </p:nvSpPr>
        <p:spPr>
          <a:xfrm>
            <a:off x="1100050" y="4455621"/>
            <a:ext cx="10058400" cy="1143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200"/>
              </a:spcBef>
              <a:spcAft>
                <a:spcPts val="0"/>
              </a:spcAft>
              <a:buSzPts val="2399"/>
              <a:buNone/>
              <a:defRPr sz="2399" cap="none">
                <a:solidFill>
                  <a:schemeClr val="accent2"/>
                </a:solidFill>
                <a:latin typeface="Teko Light"/>
                <a:ea typeface="Teko Light"/>
                <a:cs typeface="Teko Light"/>
                <a:sym typeface="Teko Light"/>
              </a:defRPr>
            </a:lvl1pPr>
            <a:lvl2pPr lvl="1" algn="ctr">
              <a:lnSpc>
                <a:spcPct val="90000"/>
              </a:lnSpc>
              <a:spcBef>
                <a:spcPts val="200"/>
              </a:spcBef>
              <a:spcAft>
                <a:spcPts val="0"/>
              </a:spcAft>
              <a:buSzPts val="2399"/>
              <a:buNone/>
              <a:defRPr sz="2399"/>
            </a:lvl2pPr>
            <a:lvl3pPr lvl="2" algn="ctr">
              <a:lnSpc>
                <a:spcPct val="90000"/>
              </a:lnSpc>
              <a:spcBef>
                <a:spcPts val="400"/>
              </a:spcBef>
              <a:spcAft>
                <a:spcPts val="0"/>
              </a:spcAft>
              <a:buSzPts val="2399"/>
              <a:buNone/>
              <a:defRPr sz="2399"/>
            </a:lvl3pPr>
            <a:lvl4pPr lvl="3" algn="ctr">
              <a:lnSpc>
                <a:spcPct val="90000"/>
              </a:lnSpc>
              <a:spcBef>
                <a:spcPts val="400"/>
              </a:spcBef>
              <a:spcAft>
                <a:spcPts val="0"/>
              </a:spcAft>
              <a:buSzPts val="1999"/>
              <a:buNone/>
              <a:defRPr sz="1999"/>
            </a:lvl4pPr>
            <a:lvl5pPr lvl="4" algn="ctr">
              <a:lnSpc>
                <a:spcPct val="90000"/>
              </a:lnSpc>
              <a:spcBef>
                <a:spcPts val="400"/>
              </a:spcBef>
              <a:spcAft>
                <a:spcPts val="0"/>
              </a:spcAft>
              <a:buSzPts val="1999"/>
              <a:buNone/>
              <a:defRPr sz="1999"/>
            </a:lvl5pPr>
            <a:lvl6pPr lvl="5" algn="ctr">
              <a:lnSpc>
                <a:spcPct val="90000"/>
              </a:lnSpc>
              <a:spcBef>
                <a:spcPts val="400"/>
              </a:spcBef>
              <a:spcAft>
                <a:spcPts val="0"/>
              </a:spcAft>
              <a:buSzPts val="1999"/>
              <a:buNone/>
              <a:defRPr sz="1999"/>
            </a:lvl6pPr>
            <a:lvl7pPr lvl="6" algn="ctr">
              <a:lnSpc>
                <a:spcPct val="90000"/>
              </a:lnSpc>
              <a:spcBef>
                <a:spcPts val="400"/>
              </a:spcBef>
              <a:spcAft>
                <a:spcPts val="0"/>
              </a:spcAft>
              <a:buSzPts val="1999"/>
              <a:buNone/>
              <a:defRPr sz="1999"/>
            </a:lvl7pPr>
            <a:lvl8pPr lvl="7" algn="ctr">
              <a:lnSpc>
                <a:spcPct val="90000"/>
              </a:lnSpc>
              <a:spcBef>
                <a:spcPts val="400"/>
              </a:spcBef>
              <a:spcAft>
                <a:spcPts val="0"/>
              </a:spcAft>
              <a:buSzPts val="1999"/>
              <a:buNone/>
              <a:defRPr sz="1999"/>
            </a:lvl8pPr>
            <a:lvl9pPr lvl="8" algn="ctr">
              <a:lnSpc>
                <a:spcPct val="90000"/>
              </a:lnSpc>
              <a:spcBef>
                <a:spcPts val="400"/>
              </a:spcBef>
              <a:spcAft>
                <a:spcPts val="400"/>
              </a:spcAft>
              <a:buSzPts val="1999"/>
              <a:buNone/>
              <a:defRPr sz="1999"/>
            </a:lvl9pPr>
          </a:lstStyle>
          <a:p/>
        </p:txBody>
      </p:sp>
      <p:sp>
        <p:nvSpPr>
          <p:cNvPr id="30" name="Google Shape;30;p70"/>
          <p:cNvSpPr txBox="1"/>
          <p:nvPr>
            <p:ph idx="10" type="dt"/>
          </p:nvPr>
        </p:nvSpPr>
        <p:spPr>
          <a:xfrm>
            <a:off x="1097281" y="6459786"/>
            <a:ext cx="24723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70"/>
          <p:cNvSpPr txBox="1"/>
          <p:nvPr>
            <p:ph idx="11" type="ftr"/>
          </p:nvPr>
        </p:nvSpPr>
        <p:spPr>
          <a:xfrm>
            <a:off x="3686185" y="6459786"/>
            <a:ext cx="4822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70"/>
          <p:cNvSpPr txBox="1"/>
          <p:nvPr>
            <p:ph idx="12" type="sldNum"/>
          </p:nvPr>
        </p:nvSpPr>
        <p:spPr>
          <a:xfrm>
            <a:off x="9900458" y="6459786"/>
            <a:ext cx="1311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cxnSp>
        <p:nvCxnSpPr>
          <p:cNvPr id="33" name="Google Shape;33;p70"/>
          <p:cNvCxnSpPr/>
          <p:nvPr/>
        </p:nvCxnSpPr>
        <p:spPr>
          <a:xfrm>
            <a:off x="1097280" y="4325112"/>
            <a:ext cx="10058400" cy="0"/>
          </a:xfrm>
          <a:prstGeom prst="straightConnector1">
            <a:avLst/>
          </a:prstGeom>
          <a:noFill/>
          <a:ln cap="flat" cmpd="sng" w="9525">
            <a:solidFill>
              <a:schemeClr val="accent2"/>
            </a:solidFill>
            <a:prstDash val="solid"/>
            <a:round/>
            <a:headEnd len="sm" w="sm" type="none"/>
            <a:tailEnd len="sm" w="sm"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6" name="Shape 176"/>
        <p:cNvGrpSpPr/>
        <p:nvPr/>
      </p:nvGrpSpPr>
      <p:grpSpPr>
        <a:xfrm>
          <a:off x="0" y="0"/>
          <a:ext cx="0" cy="0"/>
          <a:chOff x="0" y="0"/>
          <a:chExt cx="0" cy="0"/>
        </a:xfrm>
      </p:grpSpPr>
      <p:sp>
        <p:nvSpPr>
          <p:cNvPr id="177" name="Google Shape;177;p127"/>
          <p:cNvSpPr txBox="1"/>
          <p:nvPr>
            <p:ph type="ctrTitle"/>
          </p:nvPr>
        </p:nvSpPr>
        <p:spPr>
          <a:xfrm>
            <a:off x="581191" y="1020431"/>
            <a:ext cx="10993800" cy="14751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SzPts val="4000"/>
              <a:buNone/>
              <a:defRPr sz="3599" cap="none">
                <a:solidFill>
                  <a:schemeClr val="accent1"/>
                </a:solidFill>
                <a:latin typeface="Saira"/>
                <a:ea typeface="Saira"/>
                <a:cs typeface="Saira"/>
                <a:sym typeface="Sai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8" name="Google Shape;178;p127"/>
          <p:cNvSpPr txBox="1"/>
          <p:nvPr>
            <p:ph idx="1" type="subTitle"/>
          </p:nvPr>
        </p:nvSpPr>
        <p:spPr>
          <a:xfrm>
            <a:off x="581194" y="2495446"/>
            <a:ext cx="10993800" cy="590400"/>
          </a:xfrm>
          <a:prstGeom prst="rect">
            <a:avLst/>
          </a:prstGeom>
          <a:noFill/>
          <a:ln>
            <a:noFill/>
          </a:ln>
        </p:spPr>
        <p:txBody>
          <a:bodyPr anchorCtr="0" anchor="t" bIns="45700" lIns="0" spcFirstLastPara="1" rIns="0" wrap="square" tIns="45700">
            <a:normAutofit/>
          </a:bodyPr>
          <a:lstStyle>
            <a:lvl1pPr lvl="0" algn="l">
              <a:lnSpc>
                <a:spcPct val="90000"/>
              </a:lnSpc>
              <a:spcBef>
                <a:spcPts val="1200"/>
              </a:spcBef>
              <a:spcAft>
                <a:spcPts val="0"/>
              </a:spcAft>
              <a:buSzPts val="2000"/>
              <a:buNone/>
              <a:defRPr sz="1600" cap="none">
                <a:solidFill>
                  <a:schemeClr val="accent2"/>
                </a:solidFill>
              </a:defRPr>
            </a:lvl1pPr>
            <a:lvl2pPr lvl="1" algn="ctr">
              <a:lnSpc>
                <a:spcPct val="90000"/>
              </a:lnSpc>
              <a:spcBef>
                <a:spcPts val="200"/>
              </a:spcBef>
              <a:spcAft>
                <a:spcPts val="0"/>
              </a:spcAft>
              <a:buSzPts val="1800"/>
              <a:buNone/>
              <a:defRPr>
                <a:solidFill>
                  <a:srgbClr val="8D8894"/>
                </a:solidFill>
              </a:defRPr>
            </a:lvl2pPr>
            <a:lvl3pPr lvl="2" algn="ctr">
              <a:lnSpc>
                <a:spcPct val="90000"/>
              </a:lnSpc>
              <a:spcBef>
                <a:spcPts val="400"/>
              </a:spcBef>
              <a:spcAft>
                <a:spcPts val="0"/>
              </a:spcAft>
              <a:buSzPts val="1400"/>
              <a:buNone/>
              <a:defRPr>
                <a:solidFill>
                  <a:srgbClr val="8D8894"/>
                </a:solidFill>
              </a:defRPr>
            </a:lvl3pPr>
            <a:lvl4pPr lvl="3" algn="ctr">
              <a:lnSpc>
                <a:spcPct val="90000"/>
              </a:lnSpc>
              <a:spcBef>
                <a:spcPts val="400"/>
              </a:spcBef>
              <a:spcAft>
                <a:spcPts val="0"/>
              </a:spcAft>
              <a:buSzPts val="1400"/>
              <a:buNone/>
              <a:defRPr>
                <a:solidFill>
                  <a:srgbClr val="8D8894"/>
                </a:solidFill>
              </a:defRPr>
            </a:lvl4pPr>
            <a:lvl5pPr lvl="4" algn="ctr">
              <a:lnSpc>
                <a:spcPct val="90000"/>
              </a:lnSpc>
              <a:spcBef>
                <a:spcPts val="400"/>
              </a:spcBef>
              <a:spcAft>
                <a:spcPts val="0"/>
              </a:spcAft>
              <a:buSzPts val="1400"/>
              <a:buNone/>
              <a:defRPr>
                <a:solidFill>
                  <a:srgbClr val="8D8894"/>
                </a:solidFill>
              </a:defRPr>
            </a:lvl5pPr>
            <a:lvl6pPr lvl="5" algn="ctr">
              <a:lnSpc>
                <a:spcPct val="90000"/>
              </a:lnSpc>
              <a:spcBef>
                <a:spcPts val="400"/>
              </a:spcBef>
              <a:spcAft>
                <a:spcPts val="0"/>
              </a:spcAft>
              <a:buSzPts val="1400"/>
              <a:buNone/>
              <a:defRPr>
                <a:solidFill>
                  <a:srgbClr val="8D8894"/>
                </a:solidFill>
              </a:defRPr>
            </a:lvl6pPr>
            <a:lvl7pPr lvl="6" algn="ctr">
              <a:lnSpc>
                <a:spcPct val="90000"/>
              </a:lnSpc>
              <a:spcBef>
                <a:spcPts val="400"/>
              </a:spcBef>
              <a:spcAft>
                <a:spcPts val="0"/>
              </a:spcAft>
              <a:buSzPts val="1400"/>
              <a:buNone/>
              <a:defRPr>
                <a:solidFill>
                  <a:srgbClr val="8D8894"/>
                </a:solidFill>
              </a:defRPr>
            </a:lvl7pPr>
            <a:lvl8pPr lvl="7" algn="ctr">
              <a:lnSpc>
                <a:spcPct val="90000"/>
              </a:lnSpc>
              <a:spcBef>
                <a:spcPts val="400"/>
              </a:spcBef>
              <a:spcAft>
                <a:spcPts val="0"/>
              </a:spcAft>
              <a:buSzPts val="1400"/>
              <a:buNone/>
              <a:defRPr>
                <a:solidFill>
                  <a:srgbClr val="8D8894"/>
                </a:solidFill>
              </a:defRPr>
            </a:lvl8pPr>
            <a:lvl9pPr lvl="8" algn="ctr">
              <a:lnSpc>
                <a:spcPct val="90000"/>
              </a:lnSpc>
              <a:spcBef>
                <a:spcPts val="400"/>
              </a:spcBef>
              <a:spcAft>
                <a:spcPts val="400"/>
              </a:spcAft>
              <a:buSzPts val="1400"/>
              <a:buNone/>
              <a:defRPr>
                <a:solidFill>
                  <a:srgbClr val="8D8894"/>
                </a:solidFill>
              </a:defRPr>
            </a:lvl9pPr>
          </a:lstStyle>
          <a:p/>
        </p:txBody>
      </p:sp>
      <p:sp>
        <p:nvSpPr>
          <p:cNvPr id="179" name="Google Shape;179;p127"/>
          <p:cNvSpPr txBox="1"/>
          <p:nvPr>
            <p:ph idx="10" type="dt"/>
          </p:nvPr>
        </p:nvSpPr>
        <p:spPr>
          <a:xfrm>
            <a:off x="7605951" y="5956138"/>
            <a:ext cx="2844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3CBA"/>
              </a:buClr>
              <a:buSzPts val="1400"/>
              <a:buFont typeface="Open Sans"/>
              <a:buNone/>
              <a:defRPr>
                <a:solidFill>
                  <a:srgbClr val="883CBA"/>
                </a:solidFill>
              </a:defRPr>
            </a:lvl1pPr>
            <a:lvl2pPr lvl="1" algn="l">
              <a:lnSpc>
                <a:spcPct val="100000"/>
              </a:lnSpc>
              <a:spcBef>
                <a:spcPts val="0"/>
              </a:spcBef>
              <a:spcAft>
                <a:spcPts val="0"/>
              </a:spcAft>
              <a:buClr>
                <a:schemeClr val="dk1"/>
              </a:buClr>
              <a:buSzPts val="1400"/>
              <a:buNone/>
              <a:defRPr/>
            </a:lvl2pPr>
            <a:lvl3pPr lvl="2" algn="l">
              <a:lnSpc>
                <a:spcPct val="100000"/>
              </a:lnSpc>
              <a:spcBef>
                <a:spcPts val="0"/>
              </a:spcBef>
              <a:spcAft>
                <a:spcPts val="0"/>
              </a:spcAft>
              <a:buClr>
                <a:schemeClr val="dk1"/>
              </a:buClr>
              <a:buSzPts val="1400"/>
              <a:buNone/>
              <a:defRPr/>
            </a:lvl3pPr>
            <a:lvl4pPr lvl="3" algn="l">
              <a:lnSpc>
                <a:spcPct val="100000"/>
              </a:lnSpc>
              <a:spcBef>
                <a:spcPts val="0"/>
              </a:spcBef>
              <a:spcAft>
                <a:spcPts val="0"/>
              </a:spcAft>
              <a:buClr>
                <a:schemeClr val="dk1"/>
              </a:buClr>
              <a:buSzPts val="1400"/>
              <a:buNone/>
              <a:defRPr/>
            </a:lvl4pPr>
            <a:lvl5pPr lvl="4" algn="l">
              <a:lnSpc>
                <a:spcPct val="100000"/>
              </a:lnSpc>
              <a:spcBef>
                <a:spcPts val="0"/>
              </a:spcBef>
              <a:spcAft>
                <a:spcPts val="0"/>
              </a:spcAft>
              <a:buClr>
                <a:schemeClr val="dk1"/>
              </a:buClr>
              <a:buSzPts val="1400"/>
              <a:buNone/>
              <a:defRPr/>
            </a:lvl5pPr>
            <a:lvl6pPr lvl="5" algn="l">
              <a:lnSpc>
                <a:spcPct val="100000"/>
              </a:lnSpc>
              <a:spcBef>
                <a:spcPts val="0"/>
              </a:spcBef>
              <a:spcAft>
                <a:spcPts val="0"/>
              </a:spcAft>
              <a:buClr>
                <a:schemeClr val="dk1"/>
              </a:buClr>
              <a:buSzPts val="1400"/>
              <a:buNone/>
              <a:defRPr/>
            </a:lvl6pPr>
            <a:lvl7pPr lvl="6" algn="l">
              <a:lnSpc>
                <a:spcPct val="100000"/>
              </a:lnSpc>
              <a:spcBef>
                <a:spcPts val="0"/>
              </a:spcBef>
              <a:spcAft>
                <a:spcPts val="0"/>
              </a:spcAft>
              <a:buClr>
                <a:schemeClr val="dk1"/>
              </a:buClr>
              <a:buSzPts val="1400"/>
              <a:buNone/>
              <a:defRPr/>
            </a:lvl7pPr>
            <a:lvl8pPr lvl="7" algn="l">
              <a:lnSpc>
                <a:spcPct val="100000"/>
              </a:lnSpc>
              <a:spcBef>
                <a:spcPts val="0"/>
              </a:spcBef>
              <a:spcAft>
                <a:spcPts val="0"/>
              </a:spcAft>
              <a:buClr>
                <a:schemeClr val="dk1"/>
              </a:buClr>
              <a:buSzPts val="1400"/>
              <a:buNone/>
              <a:defRPr/>
            </a:lvl8pPr>
            <a:lvl9pPr lvl="8" algn="l">
              <a:lnSpc>
                <a:spcPct val="100000"/>
              </a:lnSpc>
              <a:spcBef>
                <a:spcPts val="0"/>
              </a:spcBef>
              <a:spcAft>
                <a:spcPts val="0"/>
              </a:spcAft>
              <a:buClr>
                <a:schemeClr val="dk1"/>
              </a:buClr>
              <a:buSzPts val="1400"/>
              <a:buNone/>
              <a:defRPr/>
            </a:lvl9pPr>
          </a:lstStyle>
          <a:p/>
        </p:txBody>
      </p:sp>
      <p:sp>
        <p:nvSpPr>
          <p:cNvPr id="180" name="Google Shape;180;p127"/>
          <p:cNvSpPr txBox="1"/>
          <p:nvPr>
            <p:ph idx="11" type="ftr"/>
          </p:nvPr>
        </p:nvSpPr>
        <p:spPr>
          <a:xfrm>
            <a:off x="581191" y="5951812"/>
            <a:ext cx="6917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3CBA"/>
              </a:buClr>
              <a:buSzPts val="1400"/>
              <a:buFont typeface="Open Sans"/>
              <a:buNone/>
              <a:defRPr>
                <a:solidFill>
                  <a:srgbClr val="883CBA"/>
                </a:solidFill>
              </a:defRPr>
            </a:lvl1pPr>
            <a:lvl2pPr lvl="1" algn="l">
              <a:lnSpc>
                <a:spcPct val="100000"/>
              </a:lnSpc>
              <a:spcBef>
                <a:spcPts val="0"/>
              </a:spcBef>
              <a:spcAft>
                <a:spcPts val="0"/>
              </a:spcAft>
              <a:buClr>
                <a:schemeClr val="dk1"/>
              </a:buClr>
              <a:buSzPts val="1400"/>
              <a:buNone/>
              <a:defRPr/>
            </a:lvl2pPr>
            <a:lvl3pPr lvl="2" algn="l">
              <a:lnSpc>
                <a:spcPct val="100000"/>
              </a:lnSpc>
              <a:spcBef>
                <a:spcPts val="0"/>
              </a:spcBef>
              <a:spcAft>
                <a:spcPts val="0"/>
              </a:spcAft>
              <a:buClr>
                <a:schemeClr val="dk1"/>
              </a:buClr>
              <a:buSzPts val="1400"/>
              <a:buNone/>
              <a:defRPr/>
            </a:lvl3pPr>
            <a:lvl4pPr lvl="3" algn="l">
              <a:lnSpc>
                <a:spcPct val="100000"/>
              </a:lnSpc>
              <a:spcBef>
                <a:spcPts val="0"/>
              </a:spcBef>
              <a:spcAft>
                <a:spcPts val="0"/>
              </a:spcAft>
              <a:buClr>
                <a:schemeClr val="dk1"/>
              </a:buClr>
              <a:buSzPts val="1400"/>
              <a:buNone/>
              <a:defRPr/>
            </a:lvl4pPr>
            <a:lvl5pPr lvl="4" algn="l">
              <a:lnSpc>
                <a:spcPct val="100000"/>
              </a:lnSpc>
              <a:spcBef>
                <a:spcPts val="0"/>
              </a:spcBef>
              <a:spcAft>
                <a:spcPts val="0"/>
              </a:spcAft>
              <a:buClr>
                <a:schemeClr val="dk1"/>
              </a:buClr>
              <a:buSzPts val="1400"/>
              <a:buNone/>
              <a:defRPr/>
            </a:lvl5pPr>
            <a:lvl6pPr lvl="5" algn="l">
              <a:lnSpc>
                <a:spcPct val="100000"/>
              </a:lnSpc>
              <a:spcBef>
                <a:spcPts val="0"/>
              </a:spcBef>
              <a:spcAft>
                <a:spcPts val="0"/>
              </a:spcAft>
              <a:buClr>
                <a:schemeClr val="dk1"/>
              </a:buClr>
              <a:buSzPts val="1400"/>
              <a:buNone/>
              <a:defRPr/>
            </a:lvl6pPr>
            <a:lvl7pPr lvl="6" algn="l">
              <a:lnSpc>
                <a:spcPct val="100000"/>
              </a:lnSpc>
              <a:spcBef>
                <a:spcPts val="0"/>
              </a:spcBef>
              <a:spcAft>
                <a:spcPts val="0"/>
              </a:spcAft>
              <a:buClr>
                <a:schemeClr val="dk1"/>
              </a:buClr>
              <a:buSzPts val="1400"/>
              <a:buNone/>
              <a:defRPr/>
            </a:lvl7pPr>
            <a:lvl8pPr lvl="7" algn="l">
              <a:lnSpc>
                <a:spcPct val="100000"/>
              </a:lnSpc>
              <a:spcBef>
                <a:spcPts val="0"/>
              </a:spcBef>
              <a:spcAft>
                <a:spcPts val="0"/>
              </a:spcAft>
              <a:buClr>
                <a:schemeClr val="dk1"/>
              </a:buClr>
              <a:buSzPts val="1400"/>
              <a:buNone/>
              <a:defRPr/>
            </a:lvl8pPr>
            <a:lvl9pPr lvl="8" algn="l">
              <a:lnSpc>
                <a:spcPct val="100000"/>
              </a:lnSpc>
              <a:spcBef>
                <a:spcPts val="0"/>
              </a:spcBef>
              <a:spcAft>
                <a:spcPts val="0"/>
              </a:spcAft>
              <a:buClr>
                <a:schemeClr val="dk1"/>
              </a:buClr>
              <a:buSzPts val="1400"/>
              <a:buNone/>
              <a:defRPr/>
            </a:lvl9pPr>
          </a:lstStyle>
          <a:p/>
        </p:txBody>
      </p:sp>
      <p:sp>
        <p:nvSpPr>
          <p:cNvPr id="181" name="Google Shape;181;p127"/>
          <p:cNvSpPr txBox="1"/>
          <p:nvPr>
            <p:ph idx="12" type="sldNum"/>
          </p:nvPr>
        </p:nvSpPr>
        <p:spPr>
          <a:xfrm>
            <a:off x="10558301" y="5956138"/>
            <a:ext cx="1016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3CBA"/>
              </a:buClr>
              <a:buSzPts val="1051"/>
              <a:buFont typeface="Open Sans"/>
              <a:buNone/>
              <a:defRPr b="0" i="0" sz="1051" u="none" cap="none" strike="noStrike">
                <a:solidFill>
                  <a:srgbClr val="883CBA"/>
                </a:solidFill>
                <a:latin typeface="Open Sans"/>
                <a:ea typeface="Open Sans"/>
                <a:cs typeface="Open Sans"/>
                <a:sym typeface="Open Sans"/>
              </a:defRPr>
            </a:lvl1pPr>
            <a:lvl2pPr indent="0" lvl="1" marL="0" marR="0" algn="r">
              <a:lnSpc>
                <a:spcPct val="100000"/>
              </a:lnSpc>
              <a:spcBef>
                <a:spcPts val="0"/>
              </a:spcBef>
              <a:spcAft>
                <a:spcPts val="0"/>
              </a:spcAft>
              <a:buClr>
                <a:srgbClr val="883CBA"/>
              </a:buClr>
              <a:buSzPts val="1051"/>
              <a:buFont typeface="Open Sans"/>
              <a:buNone/>
              <a:defRPr b="0" i="0" sz="1051" u="none" cap="none" strike="noStrike">
                <a:solidFill>
                  <a:srgbClr val="883CBA"/>
                </a:solidFill>
                <a:latin typeface="Open Sans"/>
                <a:ea typeface="Open Sans"/>
                <a:cs typeface="Open Sans"/>
                <a:sym typeface="Open Sans"/>
              </a:defRPr>
            </a:lvl2pPr>
            <a:lvl3pPr indent="0" lvl="2" marL="0" marR="0" algn="r">
              <a:lnSpc>
                <a:spcPct val="100000"/>
              </a:lnSpc>
              <a:spcBef>
                <a:spcPts val="0"/>
              </a:spcBef>
              <a:spcAft>
                <a:spcPts val="0"/>
              </a:spcAft>
              <a:buClr>
                <a:srgbClr val="883CBA"/>
              </a:buClr>
              <a:buSzPts val="1051"/>
              <a:buFont typeface="Open Sans"/>
              <a:buNone/>
              <a:defRPr b="0" i="0" sz="1051" u="none" cap="none" strike="noStrike">
                <a:solidFill>
                  <a:srgbClr val="883CBA"/>
                </a:solidFill>
                <a:latin typeface="Open Sans"/>
                <a:ea typeface="Open Sans"/>
                <a:cs typeface="Open Sans"/>
                <a:sym typeface="Open Sans"/>
              </a:defRPr>
            </a:lvl3pPr>
            <a:lvl4pPr indent="0" lvl="3" marL="0" marR="0" algn="r">
              <a:lnSpc>
                <a:spcPct val="100000"/>
              </a:lnSpc>
              <a:spcBef>
                <a:spcPts val="0"/>
              </a:spcBef>
              <a:spcAft>
                <a:spcPts val="0"/>
              </a:spcAft>
              <a:buClr>
                <a:srgbClr val="883CBA"/>
              </a:buClr>
              <a:buSzPts val="1051"/>
              <a:buFont typeface="Open Sans"/>
              <a:buNone/>
              <a:defRPr b="0" i="0" sz="1051" u="none" cap="none" strike="noStrike">
                <a:solidFill>
                  <a:srgbClr val="883CBA"/>
                </a:solidFill>
                <a:latin typeface="Open Sans"/>
                <a:ea typeface="Open Sans"/>
                <a:cs typeface="Open Sans"/>
                <a:sym typeface="Open Sans"/>
              </a:defRPr>
            </a:lvl4pPr>
            <a:lvl5pPr indent="0" lvl="4" marL="0" marR="0" algn="r">
              <a:lnSpc>
                <a:spcPct val="100000"/>
              </a:lnSpc>
              <a:spcBef>
                <a:spcPts val="0"/>
              </a:spcBef>
              <a:spcAft>
                <a:spcPts val="0"/>
              </a:spcAft>
              <a:buClr>
                <a:srgbClr val="883CBA"/>
              </a:buClr>
              <a:buSzPts val="1051"/>
              <a:buFont typeface="Open Sans"/>
              <a:buNone/>
              <a:defRPr b="0" i="0" sz="1051" u="none" cap="none" strike="noStrike">
                <a:solidFill>
                  <a:srgbClr val="883CBA"/>
                </a:solidFill>
                <a:latin typeface="Open Sans"/>
                <a:ea typeface="Open Sans"/>
                <a:cs typeface="Open Sans"/>
                <a:sym typeface="Open Sans"/>
              </a:defRPr>
            </a:lvl5pPr>
            <a:lvl6pPr indent="0" lvl="5" marL="0" marR="0" algn="r">
              <a:lnSpc>
                <a:spcPct val="100000"/>
              </a:lnSpc>
              <a:spcBef>
                <a:spcPts val="0"/>
              </a:spcBef>
              <a:spcAft>
                <a:spcPts val="0"/>
              </a:spcAft>
              <a:buClr>
                <a:srgbClr val="883CBA"/>
              </a:buClr>
              <a:buSzPts val="1051"/>
              <a:buFont typeface="Open Sans"/>
              <a:buNone/>
              <a:defRPr b="0" i="0" sz="1051" u="none" cap="none" strike="noStrike">
                <a:solidFill>
                  <a:srgbClr val="883CBA"/>
                </a:solidFill>
                <a:latin typeface="Open Sans"/>
                <a:ea typeface="Open Sans"/>
                <a:cs typeface="Open Sans"/>
                <a:sym typeface="Open Sans"/>
              </a:defRPr>
            </a:lvl6pPr>
            <a:lvl7pPr indent="0" lvl="6" marL="0" marR="0" algn="r">
              <a:lnSpc>
                <a:spcPct val="100000"/>
              </a:lnSpc>
              <a:spcBef>
                <a:spcPts val="0"/>
              </a:spcBef>
              <a:spcAft>
                <a:spcPts val="0"/>
              </a:spcAft>
              <a:buClr>
                <a:srgbClr val="883CBA"/>
              </a:buClr>
              <a:buSzPts val="1051"/>
              <a:buFont typeface="Open Sans"/>
              <a:buNone/>
              <a:defRPr b="0" i="0" sz="1051" u="none" cap="none" strike="noStrike">
                <a:solidFill>
                  <a:srgbClr val="883CBA"/>
                </a:solidFill>
                <a:latin typeface="Open Sans"/>
                <a:ea typeface="Open Sans"/>
                <a:cs typeface="Open Sans"/>
                <a:sym typeface="Open Sans"/>
              </a:defRPr>
            </a:lvl7pPr>
            <a:lvl8pPr indent="0" lvl="7" marL="0" marR="0" algn="r">
              <a:lnSpc>
                <a:spcPct val="100000"/>
              </a:lnSpc>
              <a:spcBef>
                <a:spcPts val="0"/>
              </a:spcBef>
              <a:spcAft>
                <a:spcPts val="0"/>
              </a:spcAft>
              <a:buClr>
                <a:srgbClr val="883CBA"/>
              </a:buClr>
              <a:buSzPts val="1051"/>
              <a:buFont typeface="Open Sans"/>
              <a:buNone/>
              <a:defRPr b="0" i="0" sz="1051" u="none" cap="none" strike="noStrike">
                <a:solidFill>
                  <a:srgbClr val="883CBA"/>
                </a:solidFill>
                <a:latin typeface="Open Sans"/>
                <a:ea typeface="Open Sans"/>
                <a:cs typeface="Open Sans"/>
                <a:sym typeface="Open Sans"/>
              </a:defRPr>
            </a:lvl8pPr>
            <a:lvl9pPr indent="0" lvl="8" marL="0" marR="0" algn="r">
              <a:lnSpc>
                <a:spcPct val="100000"/>
              </a:lnSpc>
              <a:spcBef>
                <a:spcPts val="0"/>
              </a:spcBef>
              <a:spcAft>
                <a:spcPts val="0"/>
              </a:spcAft>
              <a:buClr>
                <a:srgbClr val="883CBA"/>
              </a:buClr>
              <a:buSzPts val="1051"/>
              <a:buFont typeface="Open Sans"/>
              <a:buNone/>
              <a:defRPr b="0" i="0" sz="1051" u="none" cap="none" strike="noStrike">
                <a:solidFill>
                  <a:srgbClr val="883CBA"/>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182" name="Shape 182"/>
        <p:cNvGrpSpPr/>
        <p:nvPr/>
      </p:nvGrpSpPr>
      <p:grpSpPr>
        <a:xfrm>
          <a:off x="0" y="0"/>
          <a:ext cx="0" cy="0"/>
          <a:chOff x="0" y="0"/>
          <a:chExt cx="0" cy="0"/>
        </a:xfrm>
      </p:grpSpPr>
      <p:sp>
        <p:nvSpPr>
          <p:cNvPr id="183" name="Google Shape;183;p128"/>
          <p:cNvSpPr/>
          <p:nvPr/>
        </p:nvSpPr>
        <p:spPr>
          <a:xfrm>
            <a:off x="447817" y="6095999"/>
            <a:ext cx="11298300" cy="3207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4" name="Google Shape;184;p128"/>
          <p:cNvSpPr txBox="1"/>
          <p:nvPr>
            <p:ph idx="1" type="body"/>
          </p:nvPr>
        </p:nvSpPr>
        <p:spPr>
          <a:xfrm>
            <a:off x="4175259" y="1327320"/>
            <a:ext cx="7440600" cy="4204800"/>
          </a:xfrm>
          <a:prstGeom prst="rect">
            <a:avLst/>
          </a:prstGeom>
          <a:noFill/>
          <a:ln>
            <a:noFill/>
          </a:ln>
        </p:spPr>
        <p:txBody>
          <a:bodyPr anchorCtr="0" anchor="t" bIns="45700" lIns="0" spcFirstLastPara="1" rIns="0" wrap="square" tIns="45700">
            <a:normAutofit/>
          </a:bodyPr>
          <a:lstStyle>
            <a:lvl1pPr indent="-355600" lvl="0" marL="457200" algn="l">
              <a:lnSpc>
                <a:spcPct val="90000"/>
              </a:lnSpc>
              <a:spcBef>
                <a:spcPts val="1200"/>
              </a:spcBef>
              <a:spcAft>
                <a:spcPts val="0"/>
              </a:spcAft>
              <a:buSzPts val="2000"/>
              <a:buChar char=" "/>
              <a:defRPr sz="1999">
                <a:solidFill>
                  <a:schemeClr val="lt2"/>
                </a:solidFill>
              </a:defRPr>
            </a:lvl1pPr>
            <a:lvl2pPr indent="-342900" lvl="1" marL="914400" algn="l">
              <a:lnSpc>
                <a:spcPct val="90000"/>
              </a:lnSpc>
              <a:spcBef>
                <a:spcPts val="200"/>
              </a:spcBef>
              <a:spcAft>
                <a:spcPts val="0"/>
              </a:spcAft>
              <a:buSzPts val="1800"/>
              <a:buChar char="◦"/>
              <a:defRPr sz="1799">
                <a:solidFill>
                  <a:schemeClr val="lt2"/>
                </a:solidFill>
              </a:defRPr>
            </a:lvl2pPr>
            <a:lvl3pPr indent="-317500" lvl="2" marL="1371600" algn="l">
              <a:lnSpc>
                <a:spcPct val="90000"/>
              </a:lnSpc>
              <a:spcBef>
                <a:spcPts val="400"/>
              </a:spcBef>
              <a:spcAft>
                <a:spcPts val="0"/>
              </a:spcAft>
              <a:buSzPts val="1400"/>
              <a:buChar char="◦"/>
              <a:defRPr sz="1600">
                <a:solidFill>
                  <a:schemeClr val="lt2"/>
                </a:solidFill>
              </a:defRPr>
            </a:lvl3pPr>
            <a:lvl4pPr indent="-317500" lvl="3" marL="1828800" algn="l">
              <a:lnSpc>
                <a:spcPct val="90000"/>
              </a:lnSpc>
              <a:spcBef>
                <a:spcPts val="400"/>
              </a:spcBef>
              <a:spcAft>
                <a:spcPts val="0"/>
              </a:spcAft>
              <a:buSzPts val="1400"/>
              <a:buChar char="◦"/>
              <a:defRPr sz="1400">
                <a:solidFill>
                  <a:schemeClr val="lt2"/>
                </a:solidFill>
              </a:defRPr>
            </a:lvl4pPr>
            <a:lvl5pPr indent="-317500" lvl="4" marL="2286000" algn="l">
              <a:lnSpc>
                <a:spcPct val="90000"/>
              </a:lnSpc>
              <a:spcBef>
                <a:spcPts val="400"/>
              </a:spcBef>
              <a:spcAft>
                <a:spcPts val="0"/>
              </a:spcAft>
              <a:buSzPts val="1400"/>
              <a:buChar char="◦"/>
              <a:defRPr sz="1400">
                <a:solidFill>
                  <a:schemeClr val="lt2"/>
                </a:solidFill>
              </a:defRPr>
            </a:lvl5pPr>
            <a:lvl6pPr indent="-317500" lvl="5" marL="2743200" algn="l">
              <a:lnSpc>
                <a:spcPct val="90000"/>
              </a:lnSpc>
              <a:spcBef>
                <a:spcPts val="400"/>
              </a:spcBef>
              <a:spcAft>
                <a:spcPts val="0"/>
              </a:spcAft>
              <a:buSzPts val="1400"/>
              <a:buChar char="◦"/>
              <a:defRPr sz="1400">
                <a:solidFill>
                  <a:schemeClr val="lt2"/>
                </a:solidFill>
              </a:defRPr>
            </a:lvl6pPr>
            <a:lvl7pPr indent="-317500" lvl="6" marL="3200400" algn="l">
              <a:lnSpc>
                <a:spcPct val="90000"/>
              </a:lnSpc>
              <a:spcBef>
                <a:spcPts val="400"/>
              </a:spcBef>
              <a:spcAft>
                <a:spcPts val="0"/>
              </a:spcAft>
              <a:buSzPts val="1400"/>
              <a:buChar char="◦"/>
              <a:defRPr sz="1400">
                <a:solidFill>
                  <a:schemeClr val="lt2"/>
                </a:solidFill>
              </a:defRPr>
            </a:lvl7pPr>
            <a:lvl8pPr indent="-317500" lvl="7" marL="3657600" algn="l">
              <a:lnSpc>
                <a:spcPct val="90000"/>
              </a:lnSpc>
              <a:spcBef>
                <a:spcPts val="400"/>
              </a:spcBef>
              <a:spcAft>
                <a:spcPts val="0"/>
              </a:spcAft>
              <a:buSzPts val="1400"/>
              <a:buChar char="◦"/>
              <a:defRPr sz="1400">
                <a:solidFill>
                  <a:schemeClr val="lt2"/>
                </a:solidFill>
              </a:defRPr>
            </a:lvl8pPr>
            <a:lvl9pPr indent="-317500" lvl="8" marL="4114800" algn="l">
              <a:lnSpc>
                <a:spcPct val="90000"/>
              </a:lnSpc>
              <a:spcBef>
                <a:spcPts val="400"/>
              </a:spcBef>
              <a:spcAft>
                <a:spcPts val="400"/>
              </a:spcAft>
              <a:buSzPts val="1400"/>
              <a:buChar char="◦"/>
              <a:defRPr sz="1400">
                <a:solidFill>
                  <a:schemeClr val="lt2"/>
                </a:solidFill>
              </a:defRPr>
            </a:lvl9pPr>
          </a:lstStyle>
          <a:p/>
        </p:txBody>
      </p:sp>
      <p:sp>
        <p:nvSpPr>
          <p:cNvPr id="185" name="Google Shape;185;p128"/>
          <p:cNvSpPr/>
          <p:nvPr/>
        </p:nvSpPr>
        <p:spPr>
          <a:xfrm>
            <a:off x="445984" y="320783"/>
            <a:ext cx="11298300" cy="3207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6" name="Google Shape;186;p128"/>
          <p:cNvSpPr/>
          <p:nvPr/>
        </p:nvSpPr>
        <p:spPr>
          <a:xfrm rot="5400000">
            <a:off x="1782540" y="3407670"/>
            <a:ext cx="4206300" cy="45600"/>
          </a:xfrm>
          <a:prstGeom prst="rect">
            <a:avLst/>
          </a:pr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7" name="Google Shape;187;p128"/>
          <p:cNvSpPr txBox="1"/>
          <p:nvPr>
            <p:ph idx="2" type="body"/>
          </p:nvPr>
        </p:nvSpPr>
        <p:spPr>
          <a:xfrm>
            <a:off x="576095" y="1327320"/>
            <a:ext cx="3020100" cy="4204800"/>
          </a:xfrm>
          <a:prstGeom prst="rect">
            <a:avLst/>
          </a:prstGeom>
          <a:noFill/>
          <a:ln>
            <a:noFill/>
          </a:ln>
        </p:spPr>
        <p:txBody>
          <a:bodyPr anchorCtr="0" anchor="t" bIns="45700" lIns="0" spcFirstLastPara="1" rIns="0" wrap="square" tIns="45700">
            <a:normAutofit/>
          </a:bodyPr>
          <a:lstStyle>
            <a:lvl1pPr indent="-355600" lvl="0" marL="457200" algn="l">
              <a:lnSpc>
                <a:spcPct val="90000"/>
              </a:lnSpc>
              <a:spcBef>
                <a:spcPts val="1200"/>
              </a:spcBef>
              <a:spcAft>
                <a:spcPts val="0"/>
              </a:spcAft>
              <a:buSzPts val="2000"/>
              <a:buChar char=" "/>
              <a:defRPr sz="1999">
                <a:solidFill>
                  <a:schemeClr val="lt2"/>
                </a:solidFill>
              </a:defRPr>
            </a:lvl1pPr>
            <a:lvl2pPr indent="-342900" lvl="1" marL="914400" algn="l">
              <a:lnSpc>
                <a:spcPct val="90000"/>
              </a:lnSpc>
              <a:spcBef>
                <a:spcPts val="200"/>
              </a:spcBef>
              <a:spcAft>
                <a:spcPts val="0"/>
              </a:spcAft>
              <a:buSzPts val="1800"/>
              <a:buChar char="◦"/>
              <a:defRPr sz="1799">
                <a:solidFill>
                  <a:schemeClr val="lt2"/>
                </a:solidFill>
              </a:defRPr>
            </a:lvl2pPr>
            <a:lvl3pPr indent="-317500" lvl="2" marL="1371600" algn="l">
              <a:lnSpc>
                <a:spcPct val="90000"/>
              </a:lnSpc>
              <a:spcBef>
                <a:spcPts val="400"/>
              </a:spcBef>
              <a:spcAft>
                <a:spcPts val="0"/>
              </a:spcAft>
              <a:buSzPts val="1400"/>
              <a:buChar char="◦"/>
              <a:defRPr sz="1600">
                <a:solidFill>
                  <a:schemeClr val="lt2"/>
                </a:solidFill>
              </a:defRPr>
            </a:lvl3pPr>
            <a:lvl4pPr indent="-317500" lvl="3" marL="1828800" algn="l">
              <a:lnSpc>
                <a:spcPct val="90000"/>
              </a:lnSpc>
              <a:spcBef>
                <a:spcPts val="400"/>
              </a:spcBef>
              <a:spcAft>
                <a:spcPts val="0"/>
              </a:spcAft>
              <a:buSzPts val="1400"/>
              <a:buChar char="◦"/>
              <a:defRPr sz="1400">
                <a:solidFill>
                  <a:schemeClr val="lt2"/>
                </a:solidFill>
              </a:defRPr>
            </a:lvl4pPr>
            <a:lvl5pPr indent="-317500" lvl="4" marL="2286000" algn="l">
              <a:lnSpc>
                <a:spcPct val="90000"/>
              </a:lnSpc>
              <a:spcBef>
                <a:spcPts val="400"/>
              </a:spcBef>
              <a:spcAft>
                <a:spcPts val="0"/>
              </a:spcAft>
              <a:buSzPts val="1400"/>
              <a:buChar char="◦"/>
              <a:defRPr sz="1400">
                <a:solidFill>
                  <a:schemeClr val="lt2"/>
                </a:solidFill>
              </a:defRPr>
            </a:lvl5pPr>
            <a:lvl6pPr indent="-317500" lvl="5" marL="2743200" algn="l">
              <a:lnSpc>
                <a:spcPct val="90000"/>
              </a:lnSpc>
              <a:spcBef>
                <a:spcPts val="400"/>
              </a:spcBef>
              <a:spcAft>
                <a:spcPts val="0"/>
              </a:spcAft>
              <a:buSzPts val="1400"/>
              <a:buChar char="◦"/>
              <a:defRPr sz="1400">
                <a:solidFill>
                  <a:schemeClr val="lt2"/>
                </a:solidFill>
              </a:defRPr>
            </a:lvl6pPr>
            <a:lvl7pPr indent="-317500" lvl="6" marL="3200400" algn="l">
              <a:lnSpc>
                <a:spcPct val="90000"/>
              </a:lnSpc>
              <a:spcBef>
                <a:spcPts val="400"/>
              </a:spcBef>
              <a:spcAft>
                <a:spcPts val="0"/>
              </a:spcAft>
              <a:buSzPts val="1400"/>
              <a:buChar char="◦"/>
              <a:defRPr sz="1400">
                <a:solidFill>
                  <a:schemeClr val="lt2"/>
                </a:solidFill>
              </a:defRPr>
            </a:lvl7pPr>
            <a:lvl8pPr indent="-317500" lvl="7" marL="3657600" algn="l">
              <a:lnSpc>
                <a:spcPct val="90000"/>
              </a:lnSpc>
              <a:spcBef>
                <a:spcPts val="400"/>
              </a:spcBef>
              <a:spcAft>
                <a:spcPts val="0"/>
              </a:spcAft>
              <a:buSzPts val="1400"/>
              <a:buChar char="◦"/>
              <a:defRPr sz="1400">
                <a:solidFill>
                  <a:schemeClr val="lt2"/>
                </a:solidFill>
              </a:defRPr>
            </a:lvl8pPr>
            <a:lvl9pPr indent="-317500" lvl="8" marL="4114800" algn="l">
              <a:lnSpc>
                <a:spcPct val="90000"/>
              </a:lnSpc>
              <a:spcBef>
                <a:spcPts val="400"/>
              </a:spcBef>
              <a:spcAft>
                <a:spcPts val="400"/>
              </a:spcAft>
              <a:buSzPts val="1400"/>
              <a:buChar char="◦"/>
              <a:defRPr sz="1400">
                <a:solidFill>
                  <a:schemeClr val="lt2"/>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188" name="Shape 188"/>
        <p:cNvGrpSpPr/>
        <p:nvPr/>
      </p:nvGrpSpPr>
      <p:grpSpPr>
        <a:xfrm>
          <a:off x="0" y="0"/>
          <a:ext cx="0" cy="0"/>
          <a:chOff x="0" y="0"/>
          <a:chExt cx="0" cy="0"/>
        </a:xfrm>
      </p:grpSpPr>
      <p:sp>
        <p:nvSpPr>
          <p:cNvPr id="189" name="Google Shape;189;p129"/>
          <p:cNvSpPr txBox="1"/>
          <p:nvPr>
            <p:ph type="title"/>
          </p:nvPr>
        </p:nvSpPr>
        <p:spPr>
          <a:xfrm>
            <a:off x="1035268" y="536933"/>
            <a:ext cx="4783200" cy="11424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p:txBody>
      </p:sp>
      <p:sp>
        <p:nvSpPr>
          <p:cNvPr id="190" name="Google Shape;190;p129"/>
          <p:cNvSpPr txBox="1"/>
          <p:nvPr>
            <p:ph idx="1" type="body"/>
          </p:nvPr>
        </p:nvSpPr>
        <p:spPr>
          <a:xfrm>
            <a:off x="1035267" y="2032500"/>
            <a:ext cx="10121700" cy="3909900"/>
          </a:xfrm>
          <a:prstGeom prst="rect">
            <a:avLst/>
          </a:prstGeom>
          <a:noFill/>
          <a:ln>
            <a:noFill/>
          </a:ln>
        </p:spPr>
        <p:txBody>
          <a:bodyPr anchorCtr="0" anchor="t" bIns="0" lIns="0" spcFirstLastPara="1" rIns="0" wrap="square" tIns="0">
            <a:noAutofit/>
          </a:bodyPr>
          <a:lstStyle>
            <a:lvl1pPr indent="-355600" lvl="0" marL="457200" algn="l">
              <a:lnSpc>
                <a:spcPct val="120000"/>
              </a:lnSpc>
              <a:spcBef>
                <a:spcPts val="800"/>
              </a:spcBef>
              <a:spcAft>
                <a:spcPts val="0"/>
              </a:spcAft>
              <a:buSzPts val="2000"/>
              <a:buChar char="❑"/>
              <a:defRPr/>
            </a:lvl1pPr>
            <a:lvl2pPr indent="-355600" lvl="1" marL="914400" algn="l">
              <a:lnSpc>
                <a:spcPct val="120000"/>
              </a:lnSpc>
              <a:spcBef>
                <a:spcPts val="800"/>
              </a:spcBef>
              <a:spcAft>
                <a:spcPts val="0"/>
              </a:spcAft>
              <a:buSzPts val="2000"/>
              <a:buChar char="❏"/>
              <a:defRPr/>
            </a:lvl2pPr>
            <a:lvl3pPr indent="-355600" lvl="2" marL="1371600" algn="l">
              <a:lnSpc>
                <a:spcPct val="120000"/>
              </a:lnSpc>
              <a:spcBef>
                <a:spcPts val="800"/>
              </a:spcBef>
              <a:spcAft>
                <a:spcPts val="0"/>
              </a:spcAft>
              <a:buSzPts val="2000"/>
              <a:buChar char="❏"/>
              <a:defRPr/>
            </a:lvl3pPr>
            <a:lvl4pPr indent="-355600" lvl="3" marL="1828800" algn="l">
              <a:lnSpc>
                <a:spcPct val="120000"/>
              </a:lnSpc>
              <a:spcBef>
                <a:spcPts val="800"/>
              </a:spcBef>
              <a:spcAft>
                <a:spcPts val="0"/>
              </a:spcAft>
              <a:buSzPts val="2000"/>
              <a:buChar char="❏"/>
              <a:defRPr/>
            </a:lvl4pPr>
            <a:lvl5pPr indent="-355600" lvl="4" marL="2286000" algn="l">
              <a:lnSpc>
                <a:spcPct val="120000"/>
              </a:lnSpc>
              <a:spcBef>
                <a:spcPts val="800"/>
              </a:spcBef>
              <a:spcAft>
                <a:spcPts val="0"/>
              </a:spcAft>
              <a:buSzPts val="2000"/>
              <a:buChar char="❏"/>
              <a:defRPr/>
            </a:lvl5pPr>
            <a:lvl6pPr indent="-355600" lvl="5" marL="2743200" algn="l">
              <a:lnSpc>
                <a:spcPct val="120000"/>
              </a:lnSpc>
              <a:spcBef>
                <a:spcPts val="800"/>
              </a:spcBef>
              <a:spcAft>
                <a:spcPts val="0"/>
              </a:spcAft>
              <a:buSzPts val="2000"/>
              <a:buChar char="❏"/>
              <a:defRPr/>
            </a:lvl6pPr>
            <a:lvl7pPr indent="-355600" lvl="6" marL="3200400" algn="l">
              <a:lnSpc>
                <a:spcPct val="120000"/>
              </a:lnSpc>
              <a:spcBef>
                <a:spcPts val="800"/>
              </a:spcBef>
              <a:spcAft>
                <a:spcPts val="0"/>
              </a:spcAft>
              <a:buSzPts val="2000"/>
              <a:buChar char="❏"/>
              <a:defRPr/>
            </a:lvl7pPr>
            <a:lvl8pPr indent="-355600" lvl="7" marL="3657600" algn="l">
              <a:lnSpc>
                <a:spcPct val="120000"/>
              </a:lnSpc>
              <a:spcBef>
                <a:spcPts val="800"/>
              </a:spcBef>
              <a:spcAft>
                <a:spcPts val="0"/>
              </a:spcAft>
              <a:buSzPts val="2000"/>
              <a:buChar char="❏"/>
              <a:defRPr/>
            </a:lvl8pPr>
            <a:lvl9pPr indent="-355600" lvl="8" marL="4114800" algn="l">
              <a:lnSpc>
                <a:spcPct val="120000"/>
              </a:lnSpc>
              <a:spcBef>
                <a:spcPts val="800"/>
              </a:spcBef>
              <a:spcAft>
                <a:spcPts val="0"/>
              </a:spcAft>
              <a:buSzPts val="2000"/>
              <a:buChar char="❏"/>
              <a:defRPr/>
            </a:lvl9pPr>
          </a:lstStyle>
          <a:p/>
        </p:txBody>
      </p:sp>
      <p:sp>
        <p:nvSpPr>
          <p:cNvPr id="191" name="Google Shape;191;p129"/>
          <p:cNvSpPr txBox="1"/>
          <p:nvPr>
            <p:ph idx="12" type="sldNum"/>
          </p:nvPr>
        </p:nvSpPr>
        <p:spPr>
          <a:xfrm>
            <a:off x="11639200" y="6312100"/>
            <a:ext cx="552600" cy="5460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1300"/>
              <a:buFont typeface="Arial"/>
              <a:buNone/>
              <a:defRPr b="0" i="0" sz="1600" u="none" cap="none" strike="noStrike">
                <a:solidFill>
                  <a:srgbClr val="59554C"/>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300"/>
              <a:buFont typeface="Arial"/>
              <a:buNone/>
              <a:defRPr b="0" i="0" sz="1600" u="none" cap="none" strike="noStrike">
                <a:solidFill>
                  <a:srgbClr val="59554C"/>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300"/>
              <a:buFont typeface="Arial"/>
              <a:buNone/>
              <a:defRPr b="0" i="0" sz="1600" u="none" cap="none" strike="noStrike">
                <a:solidFill>
                  <a:srgbClr val="59554C"/>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300"/>
              <a:buFont typeface="Arial"/>
              <a:buNone/>
              <a:defRPr b="0" i="0" sz="1600" u="none" cap="none" strike="noStrike">
                <a:solidFill>
                  <a:srgbClr val="59554C"/>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300"/>
              <a:buFont typeface="Arial"/>
              <a:buNone/>
              <a:defRPr b="0" i="0" sz="1600" u="none" cap="none" strike="noStrike">
                <a:solidFill>
                  <a:srgbClr val="59554C"/>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300"/>
              <a:buFont typeface="Arial"/>
              <a:buNone/>
              <a:defRPr b="0" i="0" sz="1600" u="none" cap="none" strike="noStrike">
                <a:solidFill>
                  <a:srgbClr val="59554C"/>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300"/>
              <a:buFont typeface="Arial"/>
              <a:buNone/>
              <a:defRPr b="0" i="0" sz="1600" u="none" cap="none" strike="noStrike">
                <a:solidFill>
                  <a:srgbClr val="59554C"/>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300"/>
              <a:buFont typeface="Arial"/>
              <a:buNone/>
              <a:defRPr b="0" i="0" sz="1600" u="none" cap="none" strike="noStrike">
                <a:solidFill>
                  <a:srgbClr val="59554C"/>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300"/>
              <a:buFont typeface="Arial"/>
              <a:buNone/>
              <a:defRPr b="0" i="0" sz="1600" u="none" cap="none" strike="noStrike">
                <a:solidFill>
                  <a:srgbClr val="59554C"/>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dk2"/>
        </a:solidFill>
      </p:bgPr>
    </p:bg>
    <p:spTree>
      <p:nvGrpSpPr>
        <p:cNvPr id="199" name="Shape 199"/>
        <p:cNvGrpSpPr/>
        <p:nvPr/>
      </p:nvGrpSpPr>
      <p:grpSpPr>
        <a:xfrm>
          <a:off x="0" y="0"/>
          <a:ext cx="0" cy="0"/>
          <a:chOff x="0" y="0"/>
          <a:chExt cx="0" cy="0"/>
        </a:xfrm>
      </p:grpSpPr>
      <p:sp>
        <p:nvSpPr>
          <p:cNvPr id="200" name="Google Shape;200;p77"/>
          <p:cNvSpPr/>
          <p:nvPr/>
        </p:nvSpPr>
        <p:spPr>
          <a:xfrm>
            <a:off x="0" y="5500688"/>
            <a:ext cx="12242987" cy="13573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latin typeface="Cambria"/>
              <a:ea typeface="Cambria"/>
              <a:cs typeface="Cambria"/>
              <a:sym typeface="Cambria"/>
            </a:endParaRPr>
          </a:p>
        </p:txBody>
      </p:sp>
      <p:sp>
        <p:nvSpPr>
          <p:cNvPr id="201" name="Google Shape;201;p77"/>
          <p:cNvSpPr txBox="1"/>
          <p:nvPr>
            <p:ph type="ctrTitle"/>
          </p:nvPr>
        </p:nvSpPr>
        <p:spPr>
          <a:xfrm>
            <a:off x="914400" y="712798"/>
            <a:ext cx="10668000" cy="1730869"/>
          </a:xfrm>
          <a:prstGeom prst="rect">
            <a:avLst/>
          </a:prstGeom>
          <a:noFill/>
          <a:ln>
            <a:noFill/>
          </a:ln>
        </p:spPr>
        <p:txBody>
          <a:bodyPr anchorCtr="0" anchor="b" bIns="0" lIns="0" spcFirstLastPara="1" rIns="0" wrap="square" tIns="0">
            <a:normAutofit/>
          </a:bodyPr>
          <a:lstStyle>
            <a:lvl1pPr lvl="0" algn="l">
              <a:lnSpc>
                <a:spcPct val="85000"/>
              </a:lnSpc>
              <a:spcBef>
                <a:spcPts val="0"/>
              </a:spcBef>
              <a:spcAft>
                <a:spcPts val="0"/>
              </a:spcAft>
              <a:buClr>
                <a:schemeClr val="lt1"/>
              </a:buClr>
              <a:buSzPts val="6000"/>
              <a:buFont typeface="Arial Narrow"/>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2" name="Google Shape;202;p77"/>
          <p:cNvSpPr txBox="1"/>
          <p:nvPr>
            <p:ph idx="1" type="subTitle"/>
          </p:nvPr>
        </p:nvSpPr>
        <p:spPr>
          <a:xfrm>
            <a:off x="914400" y="2743200"/>
            <a:ext cx="10668000" cy="981075"/>
          </a:xfrm>
          <a:prstGeom prst="rect">
            <a:avLst/>
          </a:prstGeom>
          <a:noFill/>
          <a:ln>
            <a:noFill/>
          </a:ln>
        </p:spPr>
        <p:txBody>
          <a:bodyPr anchorCtr="0" anchor="t" bIns="0" lIns="0" spcFirstLastPara="1" rIns="0" wrap="square" tIns="0">
            <a:normAutofit/>
          </a:bodyPr>
          <a:lstStyle>
            <a:lvl1pPr lvl="0" algn="l">
              <a:lnSpc>
                <a:spcPct val="120000"/>
              </a:lnSpc>
              <a:spcBef>
                <a:spcPts val="1000"/>
              </a:spcBef>
              <a:spcAft>
                <a:spcPts val="0"/>
              </a:spcAft>
              <a:buSzPts val="2800"/>
              <a:buFont typeface="Cambria"/>
              <a:buNone/>
              <a:defRPr sz="28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accent1"/>
              </a:buClr>
              <a:buSzPts val="1600"/>
              <a:buFont typeface="Arial Narrow"/>
              <a:buNone/>
              <a:defRPr sz="1600"/>
            </a:lvl6pPr>
            <a:lvl7pPr lvl="6" algn="ctr">
              <a:lnSpc>
                <a:spcPct val="90000"/>
              </a:lnSpc>
              <a:spcBef>
                <a:spcPts val="500"/>
              </a:spcBef>
              <a:spcAft>
                <a:spcPts val="0"/>
              </a:spcAft>
              <a:buClr>
                <a:schemeClr val="accent6"/>
              </a:buClr>
              <a:buSzPts val="1600"/>
              <a:buFont typeface="Arial Narrow"/>
              <a:buNone/>
              <a:defRPr sz="1600"/>
            </a:lvl7pPr>
            <a:lvl8pPr lvl="7" algn="ctr">
              <a:lnSpc>
                <a:spcPct val="90000"/>
              </a:lnSpc>
              <a:spcBef>
                <a:spcPts val="1000"/>
              </a:spcBef>
              <a:spcAft>
                <a:spcPts val="0"/>
              </a:spcAft>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203" name="Google Shape;203;p77"/>
          <p:cNvSpPr txBox="1"/>
          <p:nvPr>
            <p:ph idx="10" type="dt"/>
          </p:nvPr>
        </p:nvSpPr>
        <p:spPr>
          <a:xfrm>
            <a:off x="8743950" y="4800600"/>
            <a:ext cx="2838450" cy="460152"/>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400"/>
              <a:buNone/>
              <a:defRPr i="1"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 name="Google Shape;204;p77"/>
          <p:cNvSpPr txBox="1"/>
          <p:nvPr>
            <p:ph idx="11" type="ftr"/>
          </p:nvPr>
        </p:nvSpPr>
        <p:spPr>
          <a:xfrm>
            <a:off x="91440" y="91440"/>
            <a:ext cx="5038091" cy="184666"/>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5" name="Google Shape;205;p77"/>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06" name="Google Shape;206;p77"/>
          <p:cNvSpPr txBox="1"/>
          <p:nvPr>
            <p:ph idx="2" type="body"/>
          </p:nvPr>
        </p:nvSpPr>
        <p:spPr>
          <a:xfrm>
            <a:off x="91440" y="6461725"/>
            <a:ext cx="6635750" cy="167675"/>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1000"/>
              </a:spcBef>
              <a:spcAft>
                <a:spcPts val="0"/>
              </a:spcAft>
              <a:buSzPts val="1000"/>
              <a:buFont typeface="Arial Narrow"/>
              <a:buNone/>
              <a:defRPr sz="1000">
                <a:solidFill>
                  <a:schemeClr val="dk1"/>
                </a:solidFill>
                <a:latin typeface="Arial Narrow"/>
                <a:ea typeface="Arial Narrow"/>
                <a:cs typeface="Arial Narrow"/>
                <a:sym typeface="Arial Narrow"/>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lt1"/>
              </a:buClr>
              <a:buSzPts val="1800"/>
              <a:buChar char="•"/>
              <a:defRPr/>
            </a:lvl9pPr>
          </a:lstStyle>
          <a:p/>
        </p:txBody>
      </p:sp>
      <p:pic>
        <p:nvPicPr>
          <p:cNvPr id="207" name="Google Shape;207;p77"/>
          <p:cNvPicPr preferRelativeResize="0"/>
          <p:nvPr/>
        </p:nvPicPr>
        <p:blipFill rotWithShape="1">
          <a:blip r:embed="rId2">
            <a:alphaModFix/>
          </a:blip>
          <a:srcRect b="0" l="0" r="0" t="0"/>
          <a:stretch/>
        </p:blipFill>
        <p:spPr>
          <a:xfrm>
            <a:off x="7475219" y="5539549"/>
            <a:ext cx="4450081" cy="119222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5" name="Shape 215"/>
        <p:cNvGrpSpPr/>
        <p:nvPr/>
      </p:nvGrpSpPr>
      <p:grpSpPr>
        <a:xfrm>
          <a:off x="0" y="0"/>
          <a:ext cx="0" cy="0"/>
          <a:chOff x="0" y="0"/>
          <a:chExt cx="0" cy="0"/>
        </a:xfrm>
      </p:grpSpPr>
      <p:sp>
        <p:nvSpPr>
          <p:cNvPr id="216" name="Google Shape;216;p78"/>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lvl1pPr lvl="0" algn="l">
              <a:lnSpc>
                <a:spcPct val="85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7" name="Google Shape;217;p78"/>
          <p:cNvSpPr txBox="1"/>
          <p:nvPr>
            <p:ph idx="10" type="dt"/>
          </p:nvPr>
        </p:nvSpPr>
        <p:spPr>
          <a:xfrm>
            <a:off x="12331700" y="182246"/>
            <a:ext cx="1765300" cy="1828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8" name="Google Shape;218;p78"/>
          <p:cNvSpPr txBox="1"/>
          <p:nvPr>
            <p:ph idx="11" type="ftr"/>
          </p:nvPr>
        </p:nvSpPr>
        <p:spPr>
          <a:xfrm>
            <a:off x="91440" y="91440"/>
            <a:ext cx="5038091" cy="184666"/>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9" name="Google Shape;219;p78"/>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220" name="Google Shape;220;p78"/>
          <p:cNvCxnSpPr/>
          <p:nvPr/>
        </p:nvCxnSpPr>
        <p:spPr>
          <a:xfrm>
            <a:off x="914400" y="1325880"/>
            <a:ext cx="1143000" cy="0"/>
          </a:xfrm>
          <a:prstGeom prst="straightConnector1">
            <a:avLst/>
          </a:prstGeom>
          <a:noFill/>
          <a:ln cap="flat" cmpd="sng" w="79375">
            <a:solidFill>
              <a:schemeClr val="accent2"/>
            </a:solidFill>
            <a:prstDash val="solid"/>
            <a:round/>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1" name="Shape 221"/>
        <p:cNvGrpSpPr/>
        <p:nvPr/>
      </p:nvGrpSpPr>
      <p:grpSpPr>
        <a:xfrm>
          <a:off x="0" y="0"/>
          <a:ext cx="0" cy="0"/>
          <a:chOff x="0" y="0"/>
          <a:chExt cx="0" cy="0"/>
        </a:xfrm>
      </p:grpSpPr>
      <p:sp>
        <p:nvSpPr>
          <p:cNvPr id="222" name="Google Shape;222;p79"/>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lvl1pPr lvl="0" algn="l">
              <a:lnSpc>
                <a:spcPct val="85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3" name="Google Shape;223;p79"/>
          <p:cNvSpPr txBox="1"/>
          <p:nvPr>
            <p:ph idx="1" type="body"/>
          </p:nvPr>
        </p:nvSpPr>
        <p:spPr>
          <a:xfrm>
            <a:off x="914400" y="1600200"/>
            <a:ext cx="10668000" cy="4800599"/>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1000"/>
              </a:spcBef>
              <a:spcAft>
                <a:spcPts val="0"/>
              </a:spcAft>
              <a:buSzPts val="1800"/>
              <a:buNone/>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 name="Google Shape;224;p79"/>
          <p:cNvSpPr txBox="1"/>
          <p:nvPr>
            <p:ph idx="10" type="dt"/>
          </p:nvPr>
        </p:nvSpPr>
        <p:spPr>
          <a:xfrm>
            <a:off x="12331700" y="182246"/>
            <a:ext cx="1765300" cy="1828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5" name="Google Shape;225;p79"/>
          <p:cNvSpPr txBox="1"/>
          <p:nvPr>
            <p:ph idx="11" type="ftr"/>
          </p:nvPr>
        </p:nvSpPr>
        <p:spPr>
          <a:xfrm>
            <a:off x="91440" y="91440"/>
            <a:ext cx="5038091" cy="184666"/>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6" name="Google Shape;226;p79"/>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227" name="Google Shape;227;p79"/>
          <p:cNvCxnSpPr/>
          <p:nvPr/>
        </p:nvCxnSpPr>
        <p:spPr>
          <a:xfrm>
            <a:off x="914400" y="1325880"/>
            <a:ext cx="1143000" cy="0"/>
          </a:xfrm>
          <a:prstGeom prst="straightConnector1">
            <a:avLst/>
          </a:prstGeom>
          <a:noFill/>
          <a:ln cap="flat" cmpd="sng" w="79375">
            <a:solidFill>
              <a:schemeClr val="accent2"/>
            </a:solidFill>
            <a:prstDash val="solid"/>
            <a:round/>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228" name="Shape 228"/>
        <p:cNvGrpSpPr/>
        <p:nvPr/>
      </p:nvGrpSpPr>
      <p:grpSpPr>
        <a:xfrm>
          <a:off x="0" y="0"/>
          <a:ext cx="0" cy="0"/>
          <a:chOff x="0" y="0"/>
          <a:chExt cx="0" cy="0"/>
        </a:xfrm>
      </p:grpSpPr>
      <p:sp>
        <p:nvSpPr>
          <p:cNvPr id="229" name="Google Shape;229;p80"/>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lvl1pPr lvl="0" algn="l">
              <a:lnSpc>
                <a:spcPct val="85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0" name="Google Shape;230;p80"/>
          <p:cNvSpPr txBox="1"/>
          <p:nvPr>
            <p:ph idx="10" type="dt"/>
          </p:nvPr>
        </p:nvSpPr>
        <p:spPr>
          <a:xfrm>
            <a:off x="12331700" y="182246"/>
            <a:ext cx="1765300" cy="1828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1" name="Google Shape;231;p80"/>
          <p:cNvSpPr txBox="1"/>
          <p:nvPr>
            <p:ph idx="11" type="ftr"/>
          </p:nvPr>
        </p:nvSpPr>
        <p:spPr>
          <a:xfrm>
            <a:off x="91440" y="91440"/>
            <a:ext cx="5038091" cy="184666"/>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2" name="Google Shape;232;p80"/>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33" name="Google Shape;233;p80"/>
          <p:cNvSpPr txBox="1"/>
          <p:nvPr>
            <p:ph idx="1" type="body"/>
          </p:nvPr>
        </p:nvSpPr>
        <p:spPr>
          <a:xfrm>
            <a:off x="914400" y="1600200"/>
            <a:ext cx="10668000" cy="4800599"/>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1000"/>
              </a:spcBef>
              <a:spcAft>
                <a:spcPts val="0"/>
              </a:spcAft>
              <a:buSzPts val="1800"/>
              <a:buNone/>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4" name="Google Shape;234;p80"/>
          <p:cNvCxnSpPr/>
          <p:nvPr/>
        </p:nvCxnSpPr>
        <p:spPr>
          <a:xfrm>
            <a:off x="914400" y="1325880"/>
            <a:ext cx="1143000" cy="0"/>
          </a:xfrm>
          <a:prstGeom prst="straightConnector1">
            <a:avLst/>
          </a:prstGeom>
          <a:noFill/>
          <a:ln cap="flat" cmpd="sng" w="79375">
            <a:solidFill>
              <a:schemeClr val="accent2"/>
            </a:solidFill>
            <a:prstDash val="solid"/>
            <a:round/>
            <a:headEnd len="sm" w="sm" type="none"/>
            <a:tailEnd len="sm" w="sm"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dk2"/>
        </a:solidFill>
      </p:bgPr>
    </p:bg>
    <p:spTree>
      <p:nvGrpSpPr>
        <p:cNvPr id="235" name="Shape 235"/>
        <p:cNvGrpSpPr/>
        <p:nvPr/>
      </p:nvGrpSpPr>
      <p:grpSpPr>
        <a:xfrm>
          <a:off x="0" y="0"/>
          <a:ext cx="0" cy="0"/>
          <a:chOff x="0" y="0"/>
          <a:chExt cx="0" cy="0"/>
        </a:xfrm>
      </p:grpSpPr>
      <p:sp>
        <p:nvSpPr>
          <p:cNvPr id="236" name="Google Shape;236;p76"/>
          <p:cNvSpPr/>
          <p:nvPr/>
        </p:nvSpPr>
        <p:spPr>
          <a:xfrm>
            <a:off x="0" y="5500688"/>
            <a:ext cx="12242987" cy="13573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latin typeface="Cambria"/>
              <a:ea typeface="Cambria"/>
              <a:cs typeface="Cambria"/>
              <a:sym typeface="Cambria"/>
            </a:endParaRPr>
          </a:p>
        </p:txBody>
      </p:sp>
      <p:sp>
        <p:nvSpPr>
          <p:cNvPr id="237" name="Google Shape;237;p76"/>
          <p:cNvSpPr txBox="1"/>
          <p:nvPr>
            <p:ph type="ctrTitle"/>
          </p:nvPr>
        </p:nvSpPr>
        <p:spPr>
          <a:xfrm>
            <a:off x="914400" y="712798"/>
            <a:ext cx="10668000" cy="1730869"/>
          </a:xfrm>
          <a:prstGeom prst="rect">
            <a:avLst/>
          </a:prstGeom>
          <a:noFill/>
          <a:ln>
            <a:noFill/>
          </a:ln>
        </p:spPr>
        <p:txBody>
          <a:bodyPr anchorCtr="0" anchor="b" bIns="0" lIns="0" spcFirstLastPara="1" rIns="0" wrap="square" tIns="0">
            <a:normAutofit/>
          </a:bodyPr>
          <a:lstStyle>
            <a:lvl1pPr lvl="0" algn="l">
              <a:lnSpc>
                <a:spcPct val="85000"/>
              </a:lnSpc>
              <a:spcBef>
                <a:spcPts val="0"/>
              </a:spcBef>
              <a:spcAft>
                <a:spcPts val="0"/>
              </a:spcAft>
              <a:buClr>
                <a:schemeClr val="lt1"/>
              </a:buClr>
              <a:buSzPts val="6000"/>
              <a:buFont typeface="Arial Narrow"/>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8" name="Google Shape;238;p76"/>
          <p:cNvSpPr txBox="1"/>
          <p:nvPr>
            <p:ph idx="1" type="subTitle"/>
          </p:nvPr>
        </p:nvSpPr>
        <p:spPr>
          <a:xfrm>
            <a:off x="914400" y="2743200"/>
            <a:ext cx="10668000" cy="981075"/>
          </a:xfrm>
          <a:prstGeom prst="rect">
            <a:avLst/>
          </a:prstGeom>
          <a:noFill/>
          <a:ln>
            <a:noFill/>
          </a:ln>
        </p:spPr>
        <p:txBody>
          <a:bodyPr anchorCtr="0" anchor="t" bIns="0" lIns="0" spcFirstLastPara="1" rIns="0" wrap="square" tIns="0">
            <a:normAutofit/>
          </a:bodyPr>
          <a:lstStyle>
            <a:lvl1pPr lvl="0" algn="l">
              <a:lnSpc>
                <a:spcPct val="120000"/>
              </a:lnSpc>
              <a:spcBef>
                <a:spcPts val="1000"/>
              </a:spcBef>
              <a:spcAft>
                <a:spcPts val="0"/>
              </a:spcAft>
              <a:buSzPts val="2800"/>
              <a:buFont typeface="Cambria"/>
              <a:buNone/>
              <a:defRPr sz="28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accent1"/>
              </a:buClr>
              <a:buSzPts val="1600"/>
              <a:buFont typeface="Arial Narrow"/>
              <a:buNone/>
              <a:defRPr sz="1600"/>
            </a:lvl6pPr>
            <a:lvl7pPr lvl="6" algn="ctr">
              <a:lnSpc>
                <a:spcPct val="90000"/>
              </a:lnSpc>
              <a:spcBef>
                <a:spcPts val="500"/>
              </a:spcBef>
              <a:spcAft>
                <a:spcPts val="0"/>
              </a:spcAft>
              <a:buClr>
                <a:schemeClr val="accent6"/>
              </a:buClr>
              <a:buSzPts val="1600"/>
              <a:buFont typeface="Arial Narrow"/>
              <a:buNone/>
              <a:defRPr sz="1600"/>
            </a:lvl7pPr>
            <a:lvl8pPr lvl="7" algn="ctr">
              <a:lnSpc>
                <a:spcPct val="90000"/>
              </a:lnSpc>
              <a:spcBef>
                <a:spcPts val="1000"/>
              </a:spcBef>
              <a:spcAft>
                <a:spcPts val="0"/>
              </a:spcAft>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239" name="Google Shape;239;p76"/>
          <p:cNvSpPr txBox="1"/>
          <p:nvPr>
            <p:ph idx="10" type="dt"/>
          </p:nvPr>
        </p:nvSpPr>
        <p:spPr>
          <a:xfrm>
            <a:off x="8743950" y="4800600"/>
            <a:ext cx="2838450" cy="460152"/>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400"/>
              <a:buNone/>
              <a:defRPr i="1"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0" name="Google Shape;240;p76"/>
          <p:cNvSpPr txBox="1"/>
          <p:nvPr>
            <p:ph idx="11" type="ftr"/>
          </p:nvPr>
        </p:nvSpPr>
        <p:spPr>
          <a:xfrm>
            <a:off x="91440" y="91440"/>
            <a:ext cx="5038091" cy="184666"/>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1" name="Google Shape;241;p76"/>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42" name="Google Shape;242;p76"/>
          <p:cNvSpPr txBox="1"/>
          <p:nvPr>
            <p:ph idx="2" type="body"/>
          </p:nvPr>
        </p:nvSpPr>
        <p:spPr>
          <a:xfrm>
            <a:off x="91440" y="6461725"/>
            <a:ext cx="6635750" cy="167675"/>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1000"/>
              </a:spcBef>
              <a:spcAft>
                <a:spcPts val="0"/>
              </a:spcAft>
              <a:buSzPts val="1000"/>
              <a:buFont typeface="Arial Narrow"/>
              <a:buNone/>
              <a:defRPr sz="1000">
                <a:solidFill>
                  <a:schemeClr val="dk1"/>
                </a:solidFill>
                <a:latin typeface="Arial Narrow"/>
                <a:ea typeface="Arial Narrow"/>
                <a:cs typeface="Arial Narrow"/>
                <a:sym typeface="Arial Narrow"/>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lt1"/>
              </a:buClr>
              <a:buSzPts val="1800"/>
              <a:buChar char="•"/>
              <a:defRPr/>
            </a:lvl9pPr>
          </a:lstStyle>
          <a:p/>
        </p:txBody>
      </p:sp>
      <p:pic>
        <p:nvPicPr>
          <p:cNvPr id="243" name="Google Shape;243;p76"/>
          <p:cNvPicPr preferRelativeResize="0"/>
          <p:nvPr/>
        </p:nvPicPr>
        <p:blipFill rotWithShape="1">
          <a:blip r:embed="rId2">
            <a:alphaModFix/>
          </a:blip>
          <a:srcRect b="0" l="0" r="0" t="0"/>
          <a:stretch/>
        </p:blipFill>
        <p:spPr>
          <a:xfrm>
            <a:off x="7475219" y="5539549"/>
            <a:ext cx="4450081" cy="119222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dk2"/>
        </a:solidFill>
      </p:bgPr>
    </p:bg>
    <p:spTree>
      <p:nvGrpSpPr>
        <p:cNvPr id="244" name="Shape 244"/>
        <p:cNvGrpSpPr/>
        <p:nvPr/>
      </p:nvGrpSpPr>
      <p:grpSpPr>
        <a:xfrm>
          <a:off x="0" y="0"/>
          <a:ext cx="0" cy="0"/>
          <a:chOff x="0" y="0"/>
          <a:chExt cx="0" cy="0"/>
        </a:xfrm>
      </p:grpSpPr>
      <p:sp>
        <p:nvSpPr>
          <p:cNvPr id="245" name="Google Shape;245;p83"/>
          <p:cNvSpPr txBox="1"/>
          <p:nvPr>
            <p:ph type="title"/>
          </p:nvPr>
        </p:nvSpPr>
        <p:spPr>
          <a:xfrm>
            <a:off x="914400" y="1920240"/>
            <a:ext cx="10668000" cy="2011680"/>
          </a:xfrm>
          <a:prstGeom prst="rect">
            <a:avLst/>
          </a:prstGeom>
          <a:noFill/>
          <a:ln>
            <a:noFill/>
          </a:ln>
        </p:spPr>
        <p:txBody>
          <a:bodyPr anchorCtr="0" anchor="b" bIns="0" lIns="0" spcFirstLastPara="1" rIns="0" wrap="square" tIns="0">
            <a:normAutofit/>
          </a:bodyPr>
          <a:lstStyle>
            <a:lvl1pPr lvl="0" algn="l">
              <a:lnSpc>
                <a:spcPct val="85000"/>
              </a:lnSpc>
              <a:spcBef>
                <a:spcPts val="0"/>
              </a:spcBef>
              <a:spcAft>
                <a:spcPts val="0"/>
              </a:spcAft>
              <a:buClr>
                <a:schemeClr val="lt1"/>
              </a:buClr>
              <a:buSzPts val="6000"/>
              <a:buFont typeface="Arial Narrow"/>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6" name="Google Shape;246;p83"/>
          <p:cNvSpPr txBox="1"/>
          <p:nvPr>
            <p:ph idx="10" type="dt"/>
          </p:nvPr>
        </p:nvSpPr>
        <p:spPr>
          <a:xfrm>
            <a:off x="12331700" y="182246"/>
            <a:ext cx="1765300" cy="1828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7" name="Google Shape;247;p83"/>
          <p:cNvSpPr txBox="1"/>
          <p:nvPr>
            <p:ph idx="11" type="ftr"/>
          </p:nvPr>
        </p:nvSpPr>
        <p:spPr>
          <a:xfrm>
            <a:off x="91440" y="91440"/>
            <a:ext cx="5038091" cy="184666"/>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8" name="Google Shape;248;p83"/>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249" name="Google Shape;249;p83"/>
          <p:cNvCxnSpPr/>
          <p:nvPr/>
        </p:nvCxnSpPr>
        <p:spPr>
          <a:xfrm>
            <a:off x="914400" y="4389120"/>
            <a:ext cx="1143000" cy="0"/>
          </a:xfrm>
          <a:prstGeom prst="straightConnector1">
            <a:avLst/>
          </a:prstGeom>
          <a:noFill/>
          <a:ln cap="flat" cmpd="sng" w="79375">
            <a:solidFill>
              <a:schemeClr val="accent2"/>
            </a:solidFill>
            <a:prstDash val="solid"/>
            <a:round/>
            <a:headEnd len="sm" w="sm" type="none"/>
            <a:tailEnd len="sm" w="sm"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Subtitle" type="secHead">
  <p:cSld name="SECTION_HEADER">
    <p:bg>
      <p:bgPr>
        <a:solidFill>
          <a:schemeClr val="dk2"/>
        </a:solidFill>
      </p:bgPr>
    </p:bg>
    <p:spTree>
      <p:nvGrpSpPr>
        <p:cNvPr id="250" name="Shape 250"/>
        <p:cNvGrpSpPr/>
        <p:nvPr/>
      </p:nvGrpSpPr>
      <p:grpSpPr>
        <a:xfrm>
          <a:off x="0" y="0"/>
          <a:ext cx="0" cy="0"/>
          <a:chOff x="0" y="0"/>
          <a:chExt cx="0" cy="0"/>
        </a:xfrm>
      </p:grpSpPr>
      <p:sp>
        <p:nvSpPr>
          <p:cNvPr id="251" name="Google Shape;251;p84"/>
          <p:cNvSpPr txBox="1"/>
          <p:nvPr>
            <p:ph type="title"/>
          </p:nvPr>
        </p:nvSpPr>
        <p:spPr>
          <a:xfrm>
            <a:off x="914400" y="1467742"/>
            <a:ext cx="10668000" cy="1724025"/>
          </a:xfrm>
          <a:prstGeom prst="rect">
            <a:avLst/>
          </a:prstGeom>
          <a:noFill/>
          <a:ln>
            <a:noFill/>
          </a:ln>
        </p:spPr>
        <p:txBody>
          <a:bodyPr anchorCtr="0" anchor="b" bIns="0" lIns="0" spcFirstLastPara="1" rIns="0" wrap="square" tIns="0">
            <a:normAutofit/>
          </a:bodyPr>
          <a:lstStyle>
            <a:lvl1pPr lvl="0" algn="l">
              <a:lnSpc>
                <a:spcPct val="85000"/>
              </a:lnSpc>
              <a:spcBef>
                <a:spcPts val="0"/>
              </a:spcBef>
              <a:spcAft>
                <a:spcPts val="0"/>
              </a:spcAft>
              <a:buClr>
                <a:schemeClr val="lt1"/>
              </a:buClr>
              <a:buSzPts val="6000"/>
              <a:buFont typeface="Arial Narrow"/>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2" name="Google Shape;252;p84"/>
          <p:cNvSpPr txBox="1"/>
          <p:nvPr>
            <p:ph idx="1" type="body"/>
          </p:nvPr>
        </p:nvSpPr>
        <p:spPr>
          <a:xfrm>
            <a:off x="914400" y="3545836"/>
            <a:ext cx="10433050" cy="598806"/>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1000"/>
              </a:spcBef>
              <a:spcAft>
                <a:spcPts val="0"/>
              </a:spcAft>
              <a:buSzPts val="2400"/>
              <a:buFont typeface="Cambria"/>
              <a:buNone/>
              <a:defRPr sz="2400">
                <a:solidFill>
                  <a:schemeClr val="lt1"/>
                </a:solidFill>
              </a:defRPr>
            </a:lvl1pPr>
            <a:lvl2pPr indent="-228600" lvl="1" marL="914400" algn="l">
              <a:lnSpc>
                <a:spcPct val="90000"/>
              </a:lnSpc>
              <a:spcBef>
                <a:spcPts val="500"/>
              </a:spcBef>
              <a:spcAft>
                <a:spcPts val="0"/>
              </a:spcAft>
              <a:buSzPts val="2000"/>
              <a:buNone/>
              <a:defRPr sz="2000">
                <a:solidFill>
                  <a:schemeClr val="lt1"/>
                </a:solidFill>
              </a:defRPr>
            </a:lvl2pPr>
            <a:lvl3pPr indent="-228600" lvl="2" marL="1371600" algn="l">
              <a:lnSpc>
                <a:spcPct val="90000"/>
              </a:lnSpc>
              <a:spcBef>
                <a:spcPts val="500"/>
              </a:spcBef>
              <a:spcAft>
                <a:spcPts val="0"/>
              </a:spcAft>
              <a:buSzPts val="1800"/>
              <a:buNone/>
              <a:defRPr sz="1800">
                <a:solidFill>
                  <a:schemeClr val="lt1"/>
                </a:solidFill>
              </a:defRPr>
            </a:lvl3pPr>
            <a:lvl4pPr indent="-228600" lvl="3" marL="1828800" algn="l">
              <a:lnSpc>
                <a:spcPct val="90000"/>
              </a:lnSpc>
              <a:spcBef>
                <a:spcPts val="500"/>
              </a:spcBef>
              <a:spcAft>
                <a:spcPts val="0"/>
              </a:spcAft>
              <a:buSzPts val="1600"/>
              <a:buNone/>
              <a:defRPr sz="1600">
                <a:solidFill>
                  <a:schemeClr val="lt1"/>
                </a:solidFill>
              </a:defRPr>
            </a:lvl4pPr>
            <a:lvl5pPr indent="-228600" lvl="4" marL="2286000" algn="l">
              <a:lnSpc>
                <a:spcPct val="90000"/>
              </a:lnSpc>
              <a:spcBef>
                <a:spcPts val="500"/>
              </a:spcBef>
              <a:spcAft>
                <a:spcPts val="0"/>
              </a:spcAft>
              <a:buSzPts val="1600"/>
              <a:buNone/>
              <a:defRPr sz="1600">
                <a:solidFill>
                  <a:schemeClr val="lt1"/>
                </a:solidFill>
              </a:defRPr>
            </a:lvl5pPr>
            <a:lvl6pPr indent="-228600" lvl="5" marL="2743200" algn="l">
              <a:lnSpc>
                <a:spcPct val="90000"/>
              </a:lnSpc>
              <a:spcBef>
                <a:spcPts val="500"/>
              </a:spcBef>
              <a:spcAft>
                <a:spcPts val="0"/>
              </a:spcAft>
              <a:buClr>
                <a:schemeClr val="lt1"/>
              </a:buClr>
              <a:buSzPts val="1600"/>
              <a:buFont typeface="Arial Narrow"/>
              <a:buNone/>
              <a:defRPr sz="1600">
                <a:solidFill>
                  <a:schemeClr val="lt1"/>
                </a:solidFill>
              </a:defRPr>
            </a:lvl6pPr>
            <a:lvl7pPr indent="-228600" lvl="6" marL="3200400" algn="l">
              <a:lnSpc>
                <a:spcPct val="90000"/>
              </a:lnSpc>
              <a:spcBef>
                <a:spcPts val="500"/>
              </a:spcBef>
              <a:spcAft>
                <a:spcPts val="0"/>
              </a:spcAft>
              <a:buClr>
                <a:schemeClr val="lt1"/>
              </a:buClr>
              <a:buSzPts val="1600"/>
              <a:buFont typeface="Arial Narrow"/>
              <a:buNone/>
              <a:defRPr sz="1600">
                <a:solidFill>
                  <a:schemeClr val="lt1"/>
                </a:solidFill>
              </a:defRPr>
            </a:lvl7pPr>
            <a:lvl8pPr indent="-228600" lvl="7" marL="3657600" algn="l">
              <a:lnSpc>
                <a:spcPct val="90000"/>
              </a:lnSpc>
              <a:spcBef>
                <a:spcPts val="1000"/>
              </a:spcBef>
              <a:spcAft>
                <a:spcPts val="0"/>
              </a:spcAft>
              <a:buSzPts val="1600"/>
              <a:buNone/>
              <a:defRPr sz="1600">
                <a:solidFill>
                  <a:schemeClr val="lt1"/>
                </a:solidFill>
              </a:defRPr>
            </a:lvl8pPr>
            <a:lvl9pPr indent="-228600" lvl="8" marL="4114800" algn="l">
              <a:lnSpc>
                <a:spcPct val="90000"/>
              </a:lnSpc>
              <a:spcBef>
                <a:spcPts val="500"/>
              </a:spcBef>
              <a:spcAft>
                <a:spcPts val="0"/>
              </a:spcAft>
              <a:buClr>
                <a:schemeClr val="lt1"/>
              </a:buClr>
              <a:buSzPts val="1600"/>
              <a:buNone/>
              <a:defRPr sz="1600">
                <a:solidFill>
                  <a:schemeClr val="lt1"/>
                </a:solidFill>
              </a:defRPr>
            </a:lvl9pPr>
          </a:lstStyle>
          <a:p/>
        </p:txBody>
      </p:sp>
      <p:sp>
        <p:nvSpPr>
          <p:cNvPr id="253" name="Google Shape;253;p84"/>
          <p:cNvSpPr txBox="1"/>
          <p:nvPr>
            <p:ph idx="10" type="dt"/>
          </p:nvPr>
        </p:nvSpPr>
        <p:spPr>
          <a:xfrm>
            <a:off x="12331700" y="182246"/>
            <a:ext cx="1765300" cy="1828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4" name="Google Shape;254;p84"/>
          <p:cNvSpPr txBox="1"/>
          <p:nvPr>
            <p:ph idx="11" type="ftr"/>
          </p:nvPr>
        </p:nvSpPr>
        <p:spPr>
          <a:xfrm>
            <a:off x="91440" y="91440"/>
            <a:ext cx="5038091" cy="184666"/>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5" name="Google Shape;255;p84"/>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256" name="Google Shape;256;p84"/>
          <p:cNvCxnSpPr/>
          <p:nvPr/>
        </p:nvCxnSpPr>
        <p:spPr>
          <a:xfrm>
            <a:off x="914400" y="4389120"/>
            <a:ext cx="1143000" cy="0"/>
          </a:xfrm>
          <a:prstGeom prst="straightConnector1">
            <a:avLst/>
          </a:prstGeom>
          <a:noFill/>
          <a:ln cap="flat" cmpd="sng" w="79375">
            <a:solidFill>
              <a:schemeClr val="accent2"/>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34" name="Shape 34"/>
        <p:cNvGrpSpPr/>
        <p:nvPr/>
      </p:nvGrpSpPr>
      <p:grpSpPr>
        <a:xfrm>
          <a:off x="0" y="0"/>
          <a:ext cx="0" cy="0"/>
          <a:chOff x="0" y="0"/>
          <a:chExt cx="0" cy="0"/>
        </a:xfrm>
      </p:grpSpPr>
      <p:sp>
        <p:nvSpPr>
          <p:cNvPr id="35" name="Google Shape;35;p114"/>
          <p:cNvSpPr/>
          <p:nvPr/>
        </p:nvSpPr>
        <p:spPr>
          <a:xfrm>
            <a:off x="3176" y="6400800"/>
            <a:ext cx="12189000" cy="457200"/>
          </a:xfrm>
          <a:prstGeom prst="rect">
            <a:avLst/>
          </a:prstGeom>
          <a:solidFill>
            <a:srgbClr val="2C133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114"/>
          <p:cNvSpPr/>
          <p:nvPr/>
        </p:nvSpPr>
        <p:spPr>
          <a:xfrm>
            <a:off x="15" y="6334316"/>
            <a:ext cx="12189000" cy="63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114"/>
          <p:cNvSpPr txBox="1"/>
          <p:nvPr>
            <p:ph type="title"/>
          </p:nvPr>
        </p:nvSpPr>
        <p:spPr>
          <a:xfrm>
            <a:off x="1097280" y="758952"/>
            <a:ext cx="10058400" cy="35661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chemeClr val="accent1"/>
              </a:buClr>
              <a:buSzPts val="6598"/>
              <a:buFont typeface="Saira Semi Condensed"/>
              <a:buNone/>
              <a:defRPr b="0" sz="6598">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14"/>
          <p:cNvSpPr txBox="1"/>
          <p:nvPr>
            <p:ph idx="1" type="body"/>
          </p:nvPr>
        </p:nvSpPr>
        <p:spPr>
          <a:xfrm>
            <a:off x="1097280" y="4453128"/>
            <a:ext cx="10058400" cy="1143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1999"/>
              <a:buNone/>
              <a:defRPr sz="1999" cap="none">
                <a:solidFill>
                  <a:schemeClr val="accent2"/>
                </a:solidFill>
                <a:latin typeface="Open Sans"/>
                <a:ea typeface="Open Sans"/>
                <a:cs typeface="Open Sans"/>
                <a:sym typeface="Open Sans"/>
              </a:defRPr>
            </a:lvl1pPr>
            <a:lvl2pPr indent="-228600" lvl="1" marL="914400" algn="l">
              <a:lnSpc>
                <a:spcPct val="90000"/>
              </a:lnSpc>
              <a:spcBef>
                <a:spcPts val="200"/>
              </a:spcBef>
              <a:spcAft>
                <a:spcPts val="0"/>
              </a:spcAft>
              <a:buSzPts val="1799"/>
              <a:buNone/>
              <a:defRPr sz="1799">
                <a:solidFill>
                  <a:srgbClr val="8D8894"/>
                </a:solidFill>
              </a:defRPr>
            </a:lvl2pPr>
            <a:lvl3pPr indent="-228600" lvl="2" marL="1371600" algn="l">
              <a:lnSpc>
                <a:spcPct val="90000"/>
              </a:lnSpc>
              <a:spcBef>
                <a:spcPts val="400"/>
              </a:spcBef>
              <a:spcAft>
                <a:spcPts val="0"/>
              </a:spcAft>
              <a:buSzPts val="1600"/>
              <a:buNone/>
              <a:defRPr sz="1600">
                <a:solidFill>
                  <a:srgbClr val="8D8894"/>
                </a:solidFill>
              </a:defRPr>
            </a:lvl3pPr>
            <a:lvl4pPr indent="-228600" lvl="3" marL="1828800" algn="l">
              <a:lnSpc>
                <a:spcPct val="90000"/>
              </a:lnSpc>
              <a:spcBef>
                <a:spcPts val="400"/>
              </a:spcBef>
              <a:spcAft>
                <a:spcPts val="0"/>
              </a:spcAft>
              <a:buSzPts val="1400"/>
              <a:buNone/>
              <a:defRPr sz="1400">
                <a:solidFill>
                  <a:srgbClr val="8D8894"/>
                </a:solidFill>
              </a:defRPr>
            </a:lvl4pPr>
            <a:lvl5pPr indent="-228600" lvl="4" marL="2286000" algn="l">
              <a:lnSpc>
                <a:spcPct val="90000"/>
              </a:lnSpc>
              <a:spcBef>
                <a:spcPts val="400"/>
              </a:spcBef>
              <a:spcAft>
                <a:spcPts val="0"/>
              </a:spcAft>
              <a:buSzPts val="1400"/>
              <a:buNone/>
              <a:defRPr sz="1400">
                <a:solidFill>
                  <a:srgbClr val="8D8894"/>
                </a:solidFill>
              </a:defRPr>
            </a:lvl5pPr>
            <a:lvl6pPr indent="-228600" lvl="5" marL="2743200" algn="l">
              <a:lnSpc>
                <a:spcPct val="90000"/>
              </a:lnSpc>
              <a:spcBef>
                <a:spcPts val="400"/>
              </a:spcBef>
              <a:spcAft>
                <a:spcPts val="0"/>
              </a:spcAft>
              <a:buSzPts val="1400"/>
              <a:buNone/>
              <a:defRPr sz="1400">
                <a:solidFill>
                  <a:srgbClr val="8D8894"/>
                </a:solidFill>
              </a:defRPr>
            </a:lvl6pPr>
            <a:lvl7pPr indent="-228600" lvl="6" marL="3200400" algn="l">
              <a:lnSpc>
                <a:spcPct val="90000"/>
              </a:lnSpc>
              <a:spcBef>
                <a:spcPts val="400"/>
              </a:spcBef>
              <a:spcAft>
                <a:spcPts val="0"/>
              </a:spcAft>
              <a:buSzPts val="1400"/>
              <a:buNone/>
              <a:defRPr sz="1400">
                <a:solidFill>
                  <a:srgbClr val="8D8894"/>
                </a:solidFill>
              </a:defRPr>
            </a:lvl7pPr>
            <a:lvl8pPr indent="-228600" lvl="7" marL="3657600" algn="l">
              <a:lnSpc>
                <a:spcPct val="90000"/>
              </a:lnSpc>
              <a:spcBef>
                <a:spcPts val="400"/>
              </a:spcBef>
              <a:spcAft>
                <a:spcPts val="0"/>
              </a:spcAft>
              <a:buSzPts val="1400"/>
              <a:buNone/>
              <a:defRPr sz="1400">
                <a:solidFill>
                  <a:srgbClr val="8D8894"/>
                </a:solidFill>
              </a:defRPr>
            </a:lvl8pPr>
            <a:lvl9pPr indent="-228600" lvl="8" marL="4114800" algn="l">
              <a:lnSpc>
                <a:spcPct val="90000"/>
              </a:lnSpc>
              <a:spcBef>
                <a:spcPts val="400"/>
              </a:spcBef>
              <a:spcAft>
                <a:spcPts val="400"/>
              </a:spcAft>
              <a:buSzPts val="1400"/>
              <a:buNone/>
              <a:defRPr sz="1400">
                <a:solidFill>
                  <a:srgbClr val="8D8894"/>
                </a:solidFill>
              </a:defRPr>
            </a:lvl9pPr>
          </a:lstStyle>
          <a:p/>
        </p:txBody>
      </p:sp>
      <p:sp>
        <p:nvSpPr>
          <p:cNvPr id="39" name="Google Shape;39;p114"/>
          <p:cNvSpPr txBox="1"/>
          <p:nvPr>
            <p:ph idx="10" type="dt"/>
          </p:nvPr>
        </p:nvSpPr>
        <p:spPr>
          <a:xfrm>
            <a:off x="1097281" y="6459786"/>
            <a:ext cx="24723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14"/>
          <p:cNvSpPr txBox="1"/>
          <p:nvPr>
            <p:ph idx="11" type="ftr"/>
          </p:nvPr>
        </p:nvSpPr>
        <p:spPr>
          <a:xfrm>
            <a:off x="3686185" y="6459786"/>
            <a:ext cx="4822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114"/>
          <p:cNvSpPr txBox="1"/>
          <p:nvPr>
            <p:ph idx="12" type="sldNum"/>
          </p:nvPr>
        </p:nvSpPr>
        <p:spPr>
          <a:xfrm>
            <a:off x="9900458" y="6459786"/>
            <a:ext cx="1311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cxnSp>
        <p:nvCxnSpPr>
          <p:cNvPr id="42" name="Google Shape;42;p114"/>
          <p:cNvCxnSpPr/>
          <p:nvPr/>
        </p:nvCxnSpPr>
        <p:spPr>
          <a:xfrm>
            <a:off x="1097280" y="4325112"/>
            <a:ext cx="10058400" cy="0"/>
          </a:xfrm>
          <a:prstGeom prst="straightConnector1">
            <a:avLst/>
          </a:prstGeom>
          <a:noFill/>
          <a:ln cap="flat" cmpd="sng" w="9525">
            <a:solidFill>
              <a:schemeClr val="accent2"/>
            </a:solidFill>
            <a:prstDash val="solid"/>
            <a:round/>
            <a:headEnd len="sm" w="sm" type="none"/>
            <a:tailEnd len="sm" w="sm" type="none"/>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257" name="Shape 257"/>
        <p:cNvGrpSpPr/>
        <p:nvPr/>
      </p:nvGrpSpPr>
      <p:grpSpPr>
        <a:xfrm>
          <a:off x="0" y="0"/>
          <a:ext cx="0" cy="0"/>
          <a:chOff x="0" y="0"/>
          <a:chExt cx="0" cy="0"/>
        </a:xfrm>
      </p:grpSpPr>
      <p:sp>
        <p:nvSpPr>
          <p:cNvPr id="258" name="Google Shape;258;p85"/>
          <p:cNvSpPr txBox="1"/>
          <p:nvPr>
            <p:ph type="title"/>
          </p:nvPr>
        </p:nvSpPr>
        <p:spPr>
          <a:xfrm>
            <a:off x="914399" y="-1200150"/>
            <a:ext cx="9216190" cy="914400"/>
          </a:xfrm>
          <a:prstGeom prst="rect">
            <a:avLst/>
          </a:prstGeom>
          <a:noFill/>
          <a:ln>
            <a:noFill/>
          </a:ln>
        </p:spPr>
        <p:txBody>
          <a:bodyPr anchorCtr="0" anchor="b" bIns="0" lIns="0" spcFirstLastPara="1" rIns="0" wrap="square" tIns="0">
            <a:normAutofit/>
          </a:bodyPr>
          <a:lstStyle>
            <a:lvl1pPr lvl="0" algn="l">
              <a:lnSpc>
                <a:spcPct val="85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9" name="Google Shape;259;p85"/>
          <p:cNvSpPr txBox="1"/>
          <p:nvPr>
            <p:ph idx="10" type="dt"/>
          </p:nvPr>
        </p:nvSpPr>
        <p:spPr>
          <a:xfrm>
            <a:off x="12331700" y="182246"/>
            <a:ext cx="1765300" cy="1828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0" name="Google Shape;260;p85"/>
          <p:cNvSpPr txBox="1"/>
          <p:nvPr>
            <p:ph idx="11" type="ftr"/>
          </p:nvPr>
        </p:nvSpPr>
        <p:spPr>
          <a:xfrm>
            <a:off x="91440" y="91440"/>
            <a:ext cx="5038091" cy="184666"/>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1" name="Google Shape;261;p85"/>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62" name="Google Shape;262;p85"/>
          <p:cNvSpPr txBox="1"/>
          <p:nvPr>
            <p:ph idx="1" type="body"/>
          </p:nvPr>
        </p:nvSpPr>
        <p:spPr>
          <a:xfrm>
            <a:off x="914400" y="1600200"/>
            <a:ext cx="10668000" cy="4800600"/>
          </a:xfrm>
          <a:prstGeom prst="rect">
            <a:avLst/>
          </a:prstGeom>
          <a:noFill/>
          <a:ln>
            <a:noFill/>
          </a:ln>
        </p:spPr>
        <p:txBody>
          <a:bodyPr anchorCtr="0" anchor="t" bIns="0" lIns="0" spcFirstLastPara="1" rIns="0" wrap="square" tIns="0">
            <a:normAutofit/>
          </a:bodyPr>
          <a:lstStyle>
            <a:lvl1pPr indent="-406400" lvl="0" marL="457200" algn="l">
              <a:lnSpc>
                <a:spcPct val="120000"/>
              </a:lnSpc>
              <a:spcBef>
                <a:spcPts val="1000"/>
              </a:spcBef>
              <a:spcAft>
                <a:spcPts val="0"/>
              </a:spcAft>
              <a:buClr>
                <a:schemeClr val="accent2"/>
              </a:buClr>
              <a:buSzPts val="2800"/>
              <a:buFont typeface="Arial Narrow"/>
              <a:buAutoNum type="arabicPlain"/>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406400" lvl="7" marL="3657600" algn="l">
              <a:lnSpc>
                <a:spcPct val="90000"/>
              </a:lnSpc>
              <a:spcBef>
                <a:spcPts val="1200"/>
              </a:spcBef>
              <a:spcAft>
                <a:spcPts val="0"/>
              </a:spcAft>
              <a:buSzPts val="2800"/>
              <a:buFont typeface="Arial Narrow"/>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63" name="Google Shape;263;p85"/>
          <p:cNvCxnSpPr/>
          <p:nvPr/>
        </p:nvCxnSpPr>
        <p:spPr>
          <a:xfrm>
            <a:off x="914400" y="1325880"/>
            <a:ext cx="1143000" cy="0"/>
          </a:xfrm>
          <a:prstGeom prst="straightConnector1">
            <a:avLst/>
          </a:prstGeom>
          <a:noFill/>
          <a:ln cap="flat" cmpd="sng" w="79375">
            <a:solidFill>
              <a:schemeClr val="accent2"/>
            </a:solidFill>
            <a:prstDash val="solid"/>
            <a:round/>
            <a:headEnd len="sm" w="sm" type="none"/>
            <a:tailEnd len="sm" w="sm" type="none"/>
          </a:ln>
        </p:spPr>
      </p:cxnSp>
      <p:sp>
        <p:nvSpPr>
          <p:cNvPr id="264" name="Google Shape;264;p85"/>
          <p:cNvSpPr txBox="1"/>
          <p:nvPr/>
        </p:nvSpPr>
        <p:spPr>
          <a:xfrm>
            <a:off x="914399" y="653296"/>
            <a:ext cx="7595118" cy="55399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3600" u="none" cap="none" strike="noStrike">
                <a:solidFill>
                  <a:srgbClr val="191A1B"/>
                </a:solidFill>
                <a:latin typeface="Arial Narrow"/>
                <a:ea typeface="Arial Narrow"/>
                <a:cs typeface="Arial Narrow"/>
                <a:sym typeface="Arial Narrow"/>
              </a:rPr>
              <a:t>AGENDA</a:t>
            </a:r>
            <a:endParaRPr sz="1800">
              <a:solidFill>
                <a:schemeClr val="dk1"/>
              </a:solidFill>
              <a:latin typeface="Cambria"/>
              <a:ea typeface="Cambria"/>
              <a:cs typeface="Cambria"/>
              <a:sym typeface="Cambria"/>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Dark">
  <p:cSld name="Agenda Dark">
    <p:bg>
      <p:bgPr>
        <a:solidFill>
          <a:schemeClr val="dk2"/>
        </a:solidFill>
      </p:bgPr>
    </p:bg>
    <p:spTree>
      <p:nvGrpSpPr>
        <p:cNvPr id="265" name="Shape 265"/>
        <p:cNvGrpSpPr/>
        <p:nvPr/>
      </p:nvGrpSpPr>
      <p:grpSpPr>
        <a:xfrm>
          <a:off x="0" y="0"/>
          <a:ext cx="0" cy="0"/>
          <a:chOff x="0" y="0"/>
          <a:chExt cx="0" cy="0"/>
        </a:xfrm>
      </p:grpSpPr>
      <p:sp>
        <p:nvSpPr>
          <p:cNvPr id="266" name="Google Shape;266;p86"/>
          <p:cNvSpPr txBox="1"/>
          <p:nvPr>
            <p:ph type="title"/>
          </p:nvPr>
        </p:nvSpPr>
        <p:spPr>
          <a:xfrm>
            <a:off x="914399" y="-1200150"/>
            <a:ext cx="9216190" cy="914400"/>
          </a:xfrm>
          <a:prstGeom prst="rect">
            <a:avLst/>
          </a:prstGeom>
          <a:noFill/>
          <a:ln>
            <a:noFill/>
          </a:ln>
        </p:spPr>
        <p:txBody>
          <a:bodyPr anchorCtr="0" anchor="b" bIns="0" lIns="0" spcFirstLastPara="1" rIns="0" wrap="square" tIns="0">
            <a:normAutofit/>
          </a:bodyPr>
          <a:lstStyle>
            <a:lvl1pPr lvl="0" algn="l">
              <a:lnSpc>
                <a:spcPct val="85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7" name="Google Shape;267;p86"/>
          <p:cNvSpPr txBox="1"/>
          <p:nvPr>
            <p:ph idx="10" type="dt"/>
          </p:nvPr>
        </p:nvSpPr>
        <p:spPr>
          <a:xfrm>
            <a:off x="12331700" y="182246"/>
            <a:ext cx="1765300" cy="1828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8" name="Google Shape;268;p86"/>
          <p:cNvSpPr txBox="1"/>
          <p:nvPr>
            <p:ph idx="11" type="ftr"/>
          </p:nvPr>
        </p:nvSpPr>
        <p:spPr>
          <a:xfrm>
            <a:off x="91440" y="91440"/>
            <a:ext cx="5038091" cy="184666"/>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9" name="Google Shape;269;p86"/>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70" name="Google Shape;270;p86"/>
          <p:cNvSpPr txBox="1"/>
          <p:nvPr>
            <p:ph idx="1" type="body"/>
          </p:nvPr>
        </p:nvSpPr>
        <p:spPr>
          <a:xfrm>
            <a:off x="914400" y="1600200"/>
            <a:ext cx="10668000" cy="4800600"/>
          </a:xfrm>
          <a:prstGeom prst="rect">
            <a:avLst/>
          </a:prstGeom>
          <a:noFill/>
          <a:ln>
            <a:noFill/>
          </a:ln>
        </p:spPr>
        <p:txBody>
          <a:bodyPr anchorCtr="0" anchor="t" bIns="0" lIns="0" spcFirstLastPara="1" rIns="0" wrap="square" tIns="0">
            <a:normAutofit/>
          </a:bodyPr>
          <a:lstStyle>
            <a:lvl1pPr indent="-406400" lvl="0" marL="457200" algn="l">
              <a:lnSpc>
                <a:spcPct val="120000"/>
              </a:lnSpc>
              <a:spcBef>
                <a:spcPts val="1000"/>
              </a:spcBef>
              <a:spcAft>
                <a:spcPts val="0"/>
              </a:spcAft>
              <a:buClr>
                <a:schemeClr val="accent2"/>
              </a:buClr>
              <a:buSzPts val="2800"/>
              <a:buFont typeface="Arial Narrow"/>
              <a:buAutoNum type="arabicPlain"/>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406400" lvl="7" marL="3657600" algn="l">
              <a:lnSpc>
                <a:spcPct val="90000"/>
              </a:lnSpc>
              <a:spcBef>
                <a:spcPts val="1200"/>
              </a:spcBef>
              <a:spcAft>
                <a:spcPts val="0"/>
              </a:spcAft>
              <a:buSzPts val="2800"/>
              <a:buFont typeface="Arial Narrow"/>
              <a:buAutoNum type="arabicPlain"/>
              <a:defRPr/>
            </a:lvl8pPr>
            <a:lvl9pPr indent="-342900" lvl="8" marL="4114800" algn="l">
              <a:lnSpc>
                <a:spcPct val="90000"/>
              </a:lnSpc>
              <a:spcBef>
                <a:spcPts val="500"/>
              </a:spcBef>
              <a:spcAft>
                <a:spcPts val="0"/>
              </a:spcAft>
              <a:buClr>
                <a:schemeClr val="lt1"/>
              </a:buClr>
              <a:buSzPts val="1800"/>
              <a:buChar char="•"/>
              <a:defRPr/>
            </a:lvl9pPr>
          </a:lstStyle>
          <a:p/>
        </p:txBody>
      </p:sp>
      <p:cxnSp>
        <p:nvCxnSpPr>
          <p:cNvPr id="271" name="Google Shape;271;p86"/>
          <p:cNvCxnSpPr/>
          <p:nvPr/>
        </p:nvCxnSpPr>
        <p:spPr>
          <a:xfrm>
            <a:off x="914400" y="1325880"/>
            <a:ext cx="1143000" cy="0"/>
          </a:xfrm>
          <a:prstGeom prst="straightConnector1">
            <a:avLst/>
          </a:prstGeom>
          <a:noFill/>
          <a:ln cap="flat" cmpd="sng" w="79375">
            <a:solidFill>
              <a:schemeClr val="accent2"/>
            </a:solidFill>
            <a:prstDash val="solid"/>
            <a:round/>
            <a:headEnd len="sm" w="sm" type="none"/>
            <a:tailEnd len="sm" w="sm" type="none"/>
          </a:ln>
        </p:spPr>
      </p:cxnSp>
      <p:sp>
        <p:nvSpPr>
          <p:cNvPr id="272" name="Google Shape;272;p86"/>
          <p:cNvSpPr txBox="1"/>
          <p:nvPr/>
        </p:nvSpPr>
        <p:spPr>
          <a:xfrm>
            <a:off x="914399" y="653296"/>
            <a:ext cx="7595118" cy="55399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3600" u="none" cap="none" strike="noStrike">
                <a:solidFill>
                  <a:schemeClr val="lt1"/>
                </a:solidFill>
                <a:latin typeface="Arial Narrow"/>
                <a:ea typeface="Arial Narrow"/>
                <a:cs typeface="Arial Narrow"/>
                <a:sym typeface="Arial Narrow"/>
              </a:rPr>
              <a:t>AGENDA</a:t>
            </a:r>
            <a:endParaRPr sz="1800">
              <a:solidFill>
                <a:schemeClr val="lt1"/>
              </a:solidFill>
              <a:latin typeface="Cambria"/>
              <a:ea typeface="Cambria"/>
              <a:cs typeface="Cambria"/>
              <a:sym typeface="Cambria"/>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Dark">
  <p:cSld name="Title Only Dark">
    <p:bg>
      <p:bgPr>
        <a:solidFill>
          <a:schemeClr val="dk2"/>
        </a:solidFill>
      </p:bgPr>
    </p:bg>
    <p:spTree>
      <p:nvGrpSpPr>
        <p:cNvPr id="273" name="Shape 273"/>
        <p:cNvGrpSpPr/>
        <p:nvPr/>
      </p:nvGrpSpPr>
      <p:grpSpPr>
        <a:xfrm>
          <a:off x="0" y="0"/>
          <a:ext cx="0" cy="0"/>
          <a:chOff x="0" y="0"/>
          <a:chExt cx="0" cy="0"/>
        </a:xfrm>
      </p:grpSpPr>
      <p:sp>
        <p:nvSpPr>
          <p:cNvPr id="274" name="Google Shape;274;p87"/>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lvl1pPr lvl="0" algn="l">
              <a:lnSpc>
                <a:spcPct val="85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5" name="Google Shape;275;p87"/>
          <p:cNvSpPr txBox="1"/>
          <p:nvPr>
            <p:ph idx="10" type="dt"/>
          </p:nvPr>
        </p:nvSpPr>
        <p:spPr>
          <a:xfrm>
            <a:off x="12331700" y="182246"/>
            <a:ext cx="1765300" cy="1828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6" name="Google Shape;276;p87"/>
          <p:cNvSpPr txBox="1"/>
          <p:nvPr>
            <p:ph idx="11" type="ftr"/>
          </p:nvPr>
        </p:nvSpPr>
        <p:spPr>
          <a:xfrm>
            <a:off x="91440" y="91440"/>
            <a:ext cx="5038091" cy="184666"/>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7" name="Google Shape;277;p87"/>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278" name="Google Shape;278;p87"/>
          <p:cNvCxnSpPr/>
          <p:nvPr/>
        </p:nvCxnSpPr>
        <p:spPr>
          <a:xfrm>
            <a:off x="914400" y="1325880"/>
            <a:ext cx="1143000" cy="0"/>
          </a:xfrm>
          <a:prstGeom prst="straightConnector1">
            <a:avLst/>
          </a:prstGeom>
          <a:noFill/>
          <a:ln cap="flat" cmpd="sng" w="79375">
            <a:solidFill>
              <a:schemeClr val="accent2"/>
            </a:solidFill>
            <a:prstDash val="solid"/>
            <a:round/>
            <a:headEnd len="sm" w="sm" type="none"/>
            <a:tailEnd len="sm" w="sm" type="none"/>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p:cSld name="Two Columns">
    <p:spTree>
      <p:nvGrpSpPr>
        <p:cNvPr id="279" name="Shape 279"/>
        <p:cNvGrpSpPr/>
        <p:nvPr/>
      </p:nvGrpSpPr>
      <p:grpSpPr>
        <a:xfrm>
          <a:off x="0" y="0"/>
          <a:ext cx="0" cy="0"/>
          <a:chOff x="0" y="0"/>
          <a:chExt cx="0" cy="0"/>
        </a:xfrm>
      </p:grpSpPr>
      <p:sp>
        <p:nvSpPr>
          <p:cNvPr id="280" name="Google Shape;280;p88"/>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lvl1pPr lvl="0" algn="l">
              <a:lnSpc>
                <a:spcPct val="85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1" name="Google Shape;281;p88"/>
          <p:cNvSpPr txBox="1"/>
          <p:nvPr>
            <p:ph idx="10" type="dt"/>
          </p:nvPr>
        </p:nvSpPr>
        <p:spPr>
          <a:xfrm>
            <a:off x="12331700" y="182246"/>
            <a:ext cx="1765300" cy="1828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2" name="Google Shape;282;p88"/>
          <p:cNvSpPr txBox="1"/>
          <p:nvPr>
            <p:ph idx="11" type="ftr"/>
          </p:nvPr>
        </p:nvSpPr>
        <p:spPr>
          <a:xfrm>
            <a:off x="91440" y="91440"/>
            <a:ext cx="5038091" cy="184666"/>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3" name="Google Shape;283;p88"/>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84" name="Google Shape;284;p88"/>
          <p:cNvSpPr txBox="1"/>
          <p:nvPr>
            <p:ph idx="1" type="body"/>
          </p:nvPr>
        </p:nvSpPr>
        <p:spPr>
          <a:xfrm>
            <a:off x="6685325" y="2491405"/>
            <a:ext cx="2646447" cy="605466"/>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1000"/>
              </a:spcBef>
              <a:spcAft>
                <a:spcPts val="0"/>
              </a:spcAft>
              <a:buSzPts val="2051"/>
              <a:buFont typeface="Arial Narrow"/>
              <a:buNone/>
              <a:defRPr b="1" i="0" sz="2051" cap="none">
                <a:solidFill>
                  <a:schemeClr val="accent1"/>
                </a:solidFill>
                <a:latin typeface="Arial Narrow"/>
                <a:ea typeface="Arial Narrow"/>
                <a:cs typeface="Arial Narrow"/>
                <a:sym typeface="Arial Narrow"/>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 name="Google Shape;285;p88"/>
          <p:cNvSpPr txBox="1"/>
          <p:nvPr>
            <p:ph idx="2" type="body"/>
          </p:nvPr>
        </p:nvSpPr>
        <p:spPr>
          <a:xfrm>
            <a:off x="914399" y="2491405"/>
            <a:ext cx="2646447" cy="605466"/>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1000"/>
              </a:spcBef>
              <a:spcAft>
                <a:spcPts val="0"/>
              </a:spcAft>
              <a:buSzPts val="2051"/>
              <a:buFont typeface="Arial Narrow"/>
              <a:buNone/>
              <a:defRPr b="1" i="0" sz="2051" cap="none">
                <a:solidFill>
                  <a:schemeClr val="accent1"/>
                </a:solidFill>
                <a:latin typeface="Arial Narrow"/>
                <a:ea typeface="Arial Narrow"/>
                <a:cs typeface="Arial Narrow"/>
                <a:sym typeface="Arial Narrow"/>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86" name="Google Shape;286;p88"/>
          <p:cNvCxnSpPr/>
          <p:nvPr/>
        </p:nvCxnSpPr>
        <p:spPr>
          <a:xfrm>
            <a:off x="914400" y="1325880"/>
            <a:ext cx="1143000" cy="0"/>
          </a:xfrm>
          <a:prstGeom prst="straightConnector1">
            <a:avLst/>
          </a:prstGeom>
          <a:noFill/>
          <a:ln cap="flat" cmpd="sng" w="79375">
            <a:solidFill>
              <a:schemeClr val="accent2"/>
            </a:solidFill>
            <a:prstDash val="solid"/>
            <a:round/>
            <a:headEnd len="sm" w="sm" type="none"/>
            <a:tailEnd len="sm" w="sm" type="none"/>
          </a:ln>
        </p:spPr>
      </p:cxnSp>
      <p:sp>
        <p:nvSpPr>
          <p:cNvPr id="287" name="Google Shape;287;p88"/>
          <p:cNvSpPr txBox="1"/>
          <p:nvPr>
            <p:ph idx="3" type="body"/>
          </p:nvPr>
        </p:nvSpPr>
        <p:spPr>
          <a:xfrm>
            <a:off x="914400" y="3096870"/>
            <a:ext cx="4592638" cy="2435249"/>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1000"/>
              </a:spcBef>
              <a:spcAft>
                <a:spcPts val="0"/>
              </a:spcAft>
              <a:buSzPts val="1400"/>
              <a:buFont typeface="Cambria"/>
              <a:buNone/>
              <a:defRPr sz="14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 name="Google Shape;288;p88"/>
          <p:cNvSpPr txBox="1"/>
          <p:nvPr>
            <p:ph idx="4" type="body"/>
          </p:nvPr>
        </p:nvSpPr>
        <p:spPr>
          <a:xfrm>
            <a:off x="6668278" y="3096870"/>
            <a:ext cx="4592638" cy="2435249"/>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1000"/>
              </a:spcBef>
              <a:spcAft>
                <a:spcPts val="0"/>
              </a:spcAft>
              <a:buSzPts val="1400"/>
              <a:buFont typeface="Cambria"/>
              <a:buNone/>
              <a:defRPr sz="14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p:cSld name="Three Columns">
    <p:spTree>
      <p:nvGrpSpPr>
        <p:cNvPr id="289" name="Shape 289"/>
        <p:cNvGrpSpPr/>
        <p:nvPr/>
      </p:nvGrpSpPr>
      <p:grpSpPr>
        <a:xfrm>
          <a:off x="0" y="0"/>
          <a:ext cx="0" cy="0"/>
          <a:chOff x="0" y="0"/>
          <a:chExt cx="0" cy="0"/>
        </a:xfrm>
      </p:grpSpPr>
      <p:sp>
        <p:nvSpPr>
          <p:cNvPr id="290" name="Google Shape;290;p89"/>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lvl1pPr lvl="0" algn="l">
              <a:lnSpc>
                <a:spcPct val="85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1" name="Google Shape;291;p89"/>
          <p:cNvSpPr txBox="1"/>
          <p:nvPr>
            <p:ph idx="10" type="dt"/>
          </p:nvPr>
        </p:nvSpPr>
        <p:spPr>
          <a:xfrm>
            <a:off x="12331700" y="182246"/>
            <a:ext cx="1765300" cy="1828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2" name="Google Shape;292;p89"/>
          <p:cNvSpPr txBox="1"/>
          <p:nvPr>
            <p:ph idx="11" type="ftr"/>
          </p:nvPr>
        </p:nvSpPr>
        <p:spPr>
          <a:xfrm>
            <a:off x="91440" y="91440"/>
            <a:ext cx="5038091" cy="184666"/>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3" name="Google Shape;293;p89"/>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94" name="Google Shape;294;p89"/>
          <p:cNvSpPr txBox="1"/>
          <p:nvPr>
            <p:ph idx="1" type="body"/>
          </p:nvPr>
        </p:nvSpPr>
        <p:spPr>
          <a:xfrm>
            <a:off x="916132" y="3447293"/>
            <a:ext cx="2742931" cy="2427287"/>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1000"/>
              </a:spcBef>
              <a:spcAft>
                <a:spcPts val="0"/>
              </a:spcAft>
              <a:buSzPts val="1400"/>
              <a:buFont typeface="Cambria"/>
              <a:buNone/>
              <a:defRPr b="0" i="0" sz="1400">
                <a:solidFill>
                  <a:schemeClr val="dk1"/>
                </a:solidFill>
              </a:defRPr>
            </a:lvl1pPr>
            <a:lvl2pPr indent="-228600" lvl="1" marL="914400" algn="l">
              <a:lnSpc>
                <a:spcPct val="90000"/>
              </a:lnSpc>
              <a:spcBef>
                <a:spcPts val="500"/>
              </a:spcBef>
              <a:spcAft>
                <a:spcPts val="0"/>
              </a:spcAft>
              <a:buSzPts val="1401"/>
              <a:buFont typeface="Cambria"/>
              <a:buNone/>
              <a:defRPr b="0" i="0" sz="1401"/>
            </a:lvl2pPr>
            <a:lvl3pPr indent="-228600" lvl="2" marL="1371600" algn="l">
              <a:lnSpc>
                <a:spcPct val="90000"/>
              </a:lnSpc>
              <a:spcBef>
                <a:spcPts val="500"/>
              </a:spcBef>
              <a:spcAft>
                <a:spcPts val="0"/>
              </a:spcAft>
              <a:buSzPts val="1401"/>
              <a:buFont typeface="Cambria"/>
              <a:buNone/>
              <a:defRPr b="0" i="0" sz="1401"/>
            </a:lvl3pPr>
            <a:lvl4pPr indent="-330263" lvl="3" marL="1828800" algn="l">
              <a:lnSpc>
                <a:spcPct val="90000"/>
              </a:lnSpc>
              <a:spcBef>
                <a:spcPts val="500"/>
              </a:spcBef>
              <a:spcAft>
                <a:spcPts val="0"/>
              </a:spcAft>
              <a:buSzPts val="1601"/>
              <a:buChar char="•"/>
              <a:defRPr sz="1601"/>
            </a:lvl4pPr>
            <a:lvl5pPr indent="-330263" lvl="4" marL="2286000" algn="l">
              <a:lnSpc>
                <a:spcPct val="90000"/>
              </a:lnSpc>
              <a:spcBef>
                <a:spcPts val="500"/>
              </a:spcBef>
              <a:spcAft>
                <a:spcPts val="0"/>
              </a:spcAft>
              <a:buSzPts val="1601"/>
              <a:buChar char="•"/>
              <a:defRPr sz="1601"/>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 name="Google Shape;295;p89"/>
          <p:cNvSpPr/>
          <p:nvPr>
            <p:ph idx="2" type="pic"/>
          </p:nvPr>
        </p:nvSpPr>
        <p:spPr>
          <a:xfrm>
            <a:off x="4849011" y="2006687"/>
            <a:ext cx="546443" cy="546497"/>
          </a:xfrm>
          <a:prstGeom prst="rect">
            <a:avLst/>
          </a:prstGeom>
          <a:noFill/>
          <a:ln>
            <a:noFill/>
          </a:ln>
        </p:spPr>
      </p:sp>
      <p:sp>
        <p:nvSpPr>
          <p:cNvPr id="296" name="Google Shape;296;p89"/>
          <p:cNvSpPr/>
          <p:nvPr>
            <p:ph idx="3" type="pic"/>
          </p:nvPr>
        </p:nvSpPr>
        <p:spPr>
          <a:xfrm>
            <a:off x="916132" y="2006687"/>
            <a:ext cx="546443" cy="546497"/>
          </a:xfrm>
          <a:prstGeom prst="rect">
            <a:avLst/>
          </a:prstGeom>
          <a:noFill/>
          <a:ln>
            <a:noFill/>
          </a:ln>
        </p:spPr>
      </p:sp>
      <p:sp>
        <p:nvSpPr>
          <p:cNvPr id="297" name="Google Shape;297;p89"/>
          <p:cNvSpPr/>
          <p:nvPr>
            <p:ph idx="4" type="pic"/>
          </p:nvPr>
        </p:nvSpPr>
        <p:spPr>
          <a:xfrm>
            <a:off x="8781888" y="2006687"/>
            <a:ext cx="546443" cy="546497"/>
          </a:xfrm>
          <a:prstGeom prst="rect">
            <a:avLst/>
          </a:prstGeom>
          <a:noFill/>
          <a:ln>
            <a:noFill/>
          </a:ln>
        </p:spPr>
      </p:sp>
      <p:sp>
        <p:nvSpPr>
          <p:cNvPr id="298" name="Google Shape;298;p89"/>
          <p:cNvSpPr txBox="1"/>
          <p:nvPr>
            <p:ph idx="5" type="body"/>
          </p:nvPr>
        </p:nvSpPr>
        <p:spPr>
          <a:xfrm>
            <a:off x="914400" y="2774547"/>
            <a:ext cx="2742931" cy="605466"/>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1000"/>
              </a:spcBef>
              <a:spcAft>
                <a:spcPts val="0"/>
              </a:spcAft>
              <a:buSzPts val="2051"/>
              <a:buFont typeface="Arial Narrow"/>
              <a:buNone/>
              <a:defRPr b="1" i="0" sz="2051" cap="none">
                <a:solidFill>
                  <a:schemeClr val="accent1"/>
                </a:solidFill>
                <a:latin typeface="Arial Narrow"/>
                <a:ea typeface="Arial Narrow"/>
                <a:cs typeface="Arial Narrow"/>
                <a:sym typeface="Arial Narrow"/>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 name="Google Shape;299;p89"/>
          <p:cNvSpPr txBox="1"/>
          <p:nvPr>
            <p:ph idx="6" type="body"/>
          </p:nvPr>
        </p:nvSpPr>
        <p:spPr>
          <a:xfrm>
            <a:off x="4849010" y="3447293"/>
            <a:ext cx="2742931" cy="2427287"/>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1000"/>
              </a:spcBef>
              <a:spcAft>
                <a:spcPts val="0"/>
              </a:spcAft>
              <a:buSzPts val="1400"/>
              <a:buFont typeface="Cambria"/>
              <a:buNone/>
              <a:defRPr b="0" i="0" sz="1400">
                <a:solidFill>
                  <a:schemeClr val="dk1"/>
                </a:solidFill>
              </a:defRPr>
            </a:lvl1pPr>
            <a:lvl2pPr indent="-228600" lvl="1" marL="914400" algn="l">
              <a:lnSpc>
                <a:spcPct val="90000"/>
              </a:lnSpc>
              <a:spcBef>
                <a:spcPts val="500"/>
              </a:spcBef>
              <a:spcAft>
                <a:spcPts val="0"/>
              </a:spcAft>
              <a:buSzPts val="1401"/>
              <a:buFont typeface="Cambria"/>
              <a:buNone/>
              <a:defRPr b="0" i="0" sz="1401"/>
            </a:lvl2pPr>
            <a:lvl3pPr indent="-228600" lvl="2" marL="1371600" algn="l">
              <a:lnSpc>
                <a:spcPct val="90000"/>
              </a:lnSpc>
              <a:spcBef>
                <a:spcPts val="500"/>
              </a:spcBef>
              <a:spcAft>
                <a:spcPts val="0"/>
              </a:spcAft>
              <a:buSzPts val="1401"/>
              <a:buFont typeface="Cambria"/>
              <a:buNone/>
              <a:defRPr b="0" i="0" sz="1401"/>
            </a:lvl3pPr>
            <a:lvl4pPr indent="-330263" lvl="3" marL="1828800" algn="l">
              <a:lnSpc>
                <a:spcPct val="90000"/>
              </a:lnSpc>
              <a:spcBef>
                <a:spcPts val="500"/>
              </a:spcBef>
              <a:spcAft>
                <a:spcPts val="0"/>
              </a:spcAft>
              <a:buSzPts val="1601"/>
              <a:buChar char="•"/>
              <a:defRPr sz="1601"/>
            </a:lvl4pPr>
            <a:lvl5pPr indent="-330263" lvl="4" marL="2286000" algn="l">
              <a:lnSpc>
                <a:spcPct val="90000"/>
              </a:lnSpc>
              <a:spcBef>
                <a:spcPts val="500"/>
              </a:spcBef>
              <a:spcAft>
                <a:spcPts val="0"/>
              </a:spcAft>
              <a:buSzPts val="1601"/>
              <a:buChar char="•"/>
              <a:defRPr sz="1601"/>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 name="Google Shape;300;p89"/>
          <p:cNvSpPr txBox="1"/>
          <p:nvPr>
            <p:ph idx="7" type="body"/>
          </p:nvPr>
        </p:nvSpPr>
        <p:spPr>
          <a:xfrm>
            <a:off x="4847278" y="2774547"/>
            <a:ext cx="2742931" cy="605466"/>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1000"/>
              </a:spcBef>
              <a:spcAft>
                <a:spcPts val="0"/>
              </a:spcAft>
              <a:buSzPts val="2051"/>
              <a:buFont typeface="Arial Narrow"/>
              <a:buNone/>
              <a:defRPr b="1" i="0" sz="2051" cap="none">
                <a:solidFill>
                  <a:schemeClr val="accent1"/>
                </a:solidFill>
                <a:latin typeface="Arial Narrow"/>
                <a:ea typeface="Arial Narrow"/>
                <a:cs typeface="Arial Narrow"/>
                <a:sym typeface="Arial Narrow"/>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 name="Google Shape;301;p89"/>
          <p:cNvSpPr txBox="1"/>
          <p:nvPr>
            <p:ph idx="8" type="body"/>
          </p:nvPr>
        </p:nvSpPr>
        <p:spPr>
          <a:xfrm>
            <a:off x="8781888" y="3447293"/>
            <a:ext cx="2742931" cy="2427287"/>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1000"/>
              </a:spcBef>
              <a:spcAft>
                <a:spcPts val="0"/>
              </a:spcAft>
              <a:buSzPts val="1400"/>
              <a:buFont typeface="Cambria"/>
              <a:buNone/>
              <a:defRPr b="0" i="0" sz="1400">
                <a:solidFill>
                  <a:schemeClr val="dk1"/>
                </a:solidFill>
              </a:defRPr>
            </a:lvl1pPr>
            <a:lvl2pPr indent="-228600" lvl="1" marL="914400" algn="l">
              <a:lnSpc>
                <a:spcPct val="90000"/>
              </a:lnSpc>
              <a:spcBef>
                <a:spcPts val="500"/>
              </a:spcBef>
              <a:spcAft>
                <a:spcPts val="0"/>
              </a:spcAft>
              <a:buSzPts val="1401"/>
              <a:buFont typeface="Cambria"/>
              <a:buNone/>
              <a:defRPr b="0" i="0" sz="1401"/>
            </a:lvl2pPr>
            <a:lvl3pPr indent="-228600" lvl="2" marL="1371600" algn="l">
              <a:lnSpc>
                <a:spcPct val="90000"/>
              </a:lnSpc>
              <a:spcBef>
                <a:spcPts val="500"/>
              </a:spcBef>
              <a:spcAft>
                <a:spcPts val="0"/>
              </a:spcAft>
              <a:buSzPts val="1401"/>
              <a:buFont typeface="Cambria"/>
              <a:buNone/>
              <a:defRPr b="0" i="0" sz="1401"/>
            </a:lvl3pPr>
            <a:lvl4pPr indent="-330263" lvl="3" marL="1828800" algn="l">
              <a:lnSpc>
                <a:spcPct val="90000"/>
              </a:lnSpc>
              <a:spcBef>
                <a:spcPts val="500"/>
              </a:spcBef>
              <a:spcAft>
                <a:spcPts val="0"/>
              </a:spcAft>
              <a:buSzPts val="1601"/>
              <a:buChar char="•"/>
              <a:defRPr sz="1601"/>
            </a:lvl4pPr>
            <a:lvl5pPr indent="-330263" lvl="4" marL="2286000" algn="l">
              <a:lnSpc>
                <a:spcPct val="90000"/>
              </a:lnSpc>
              <a:spcBef>
                <a:spcPts val="500"/>
              </a:spcBef>
              <a:spcAft>
                <a:spcPts val="0"/>
              </a:spcAft>
              <a:buSzPts val="1601"/>
              <a:buChar char="•"/>
              <a:defRPr sz="1601"/>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 name="Google Shape;302;p89"/>
          <p:cNvSpPr txBox="1"/>
          <p:nvPr>
            <p:ph idx="9" type="body"/>
          </p:nvPr>
        </p:nvSpPr>
        <p:spPr>
          <a:xfrm>
            <a:off x="8780156" y="2774547"/>
            <a:ext cx="2742931" cy="605466"/>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1000"/>
              </a:spcBef>
              <a:spcAft>
                <a:spcPts val="0"/>
              </a:spcAft>
              <a:buSzPts val="2051"/>
              <a:buFont typeface="Arial Narrow"/>
              <a:buNone/>
              <a:defRPr b="1" i="0" sz="2051" cap="none">
                <a:solidFill>
                  <a:schemeClr val="accent1"/>
                </a:solidFill>
                <a:latin typeface="Arial Narrow"/>
                <a:ea typeface="Arial Narrow"/>
                <a:cs typeface="Arial Narrow"/>
                <a:sym typeface="Arial Narrow"/>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03" name="Google Shape;303;p89"/>
          <p:cNvCxnSpPr/>
          <p:nvPr/>
        </p:nvCxnSpPr>
        <p:spPr>
          <a:xfrm>
            <a:off x="914400" y="1325880"/>
            <a:ext cx="1143000" cy="0"/>
          </a:xfrm>
          <a:prstGeom prst="straightConnector1">
            <a:avLst/>
          </a:prstGeom>
          <a:noFill/>
          <a:ln cap="flat" cmpd="sng" w="79375">
            <a:solidFill>
              <a:schemeClr val="accent2"/>
            </a:solidFill>
            <a:prstDash val="solid"/>
            <a:round/>
            <a:headEnd len="sm" w="sm" type="none"/>
            <a:tailEnd len="sm" w="sm" type="none"/>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p:cSld name="Four Columns">
    <p:spTree>
      <p:nvGrpSpPr>
        <p:cNvPr id="304" name="Shape 304"/>
        <p:cNvGrpSpPr/>
        <p:nvPr/>
      </p:nvGrpSpPr>
      <p:grpSpPr>
        <a:xfrm>
          <a:off x="0" y="0"/>
          <a:ext cx="0" cy="0"/>
          <a:chOff x="0" y="0"/>
          <a:chExt cx="0" cy="0"/>
        </a:xfrm>
      </p:grpSpPr>
      <p:sp>
        <p:nvSpPr>
          <p:cNvPr id="305" name="Google Shape;305;p90"/>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lvl1pPr lvl="0" algn="l">
              <a:lnSpc>
                <a:spcPct val="85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6" name="Google Shape;306;p90"/>
          <p:cNvSpPr txBox="1"/>
          <p:nvPr>
            <p:ph idx="10" type="dt"/>
          </p:nvPr>
        </p:nvSpPr>
        <p:spPr>
          <a:xfrm>
            <a:off x="12331700" y="182246"/>
            <a:ext cx="1765300" cy="1828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7" name="Google Shape;307;p90"/>
          <p:cNvSpPr txBox="1"/>
          <p:nvPr>
            <p:ph idx="11" type="ftr"/>
          </p:nvPr>
        </p:nvSpPr>
        <p:spPr>
          <a:xfrm>
            <a:off x="91440" y="91440"/>
            <a:ext cx="5038091" cy="184666"/>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8" name="Google Shape;308;p90"/>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09" name="Google Shape;309;p90"/>
          <p:cNvSpPr/>
          <p:nvPr>
            <p:ph idx="2" type="pic"/>
          </p:nvPr>
        </p:nvSpPr>
        <p:spPr>
          <a:xfrm>
            <a:off x="914401" y="2369223"/>
            <a:ext cx="546443" cy="546497"/>
          </a:xfrm>
          <a:prstGeom prst="rect">
            <a:avLst/>
          </a:prstGeom>
          <a:noFill/>
          <a:ln>
            <a:noFill/>
          </a:ln>
        </p:spPr>
      </p:sp>
      <p:sp>
        <p:nvSpPr>
          <p:cNvPr id="310" name="Google Shape;310;p90"/>
          <p:cNvSpPr txBox="1"/>
          <p:nvPr>
            <p:ph idx="1" type="body"/>
          </p:nvPr>
        </p:nvSpPr>
        <p:spPr>
          <a:xfrm>
            <a:off x="914401" y="3778175"/>
            <a:ext cx="2145344" cy="2101926"/>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1000"/>
              </a:spcBef>
              <a:spcAft>
                <a:spcPts val="0"/>
              </a:spcAft>
              <a:buSzPts val="1400"/>
              <a:buFont typeface="Cambria"/>
              <a:buNone/>
              <a:defRPr b="0" i="0" sz="1400">
                <a:solidFill>
                  <a:schemeClr val="dk1"/>
                </a:solidFill>
              </a:defRPr>
            </a:lvl1pPr>
            <a:lvl2pPr indent="-228600" lvl="1" marL="914400" algn="l">
              <a:lnSpc>
                <a:spcPct val="90000"/>
              </a:lnSpc>
              <a:spcBef>
                <a:spcPts val="500"/>
              </a:spcBef>
              <a:spcAft>
                <a:spcPts val="0"/>
              </a:spcAft>
              <a:buSzPts val="1401"/>
              <a:buFont typeface="Cambria"/>
              <a:buNone/>
              <a:defRPr b="0" i="0" sz="1401"/>
            </a:lvl2pPr>
            <a:lvl3pPr indent="-228600" lvl="2" marL="1371600" algn="l">
              <a:lnSpc>
                <a:spcPct val="90000"/>
              </a:lnSpc>
              <a:spcBef>
                <a:spcPts val="500"/>
              </a:spcBef>
              <a:spcAft>
                <a:spcPts val="0"/>
              </a:spcAft>
              <a:buSzPts val="1401"/>
              <a:buFont typeface="Cambria"/>
              <a:buNone/>
              <a:defRPr b="0" i="0" sz="1401"/>
            </a:lvl3pPr>
            <a:lvl4pPr indent="-330263" lvl="3" marL="1828800" algn="l">
              <a:lnSpc>
                <a:spcPct val="90000"/>
              </a:lnSpc>
              <a:spcBef>
                <a:spcPts val="500"/>
              </a:spcBef>
              <a:spcAft>
                <a:spcPts val="0"/>
              </a:spcAft>
              <a:buSzPts val="1601"/>
              <a:buChar char="•"/>
              <a:defRPr sz="1601"/>
            </a:lvl4pPr>
            <a:lvl5pPr indent="-330263" lvl="4" marL="2286000" algn="l">
              <a:lnSpc>
                <a:spcPct val="90000"/>
              </a:lnSpc>
              <a:spcBef>
                <a:spcPts val="500"/>
              </a:spcBef>
              <a:spcAft>
                <a:spcPts val="0"/>
              </a:spcAft>
              <a:buSzPts val="1601"/>
              <a:buChar char="•"/>
              <a:defRPr sz="1601"/>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 name="Google Shape;311;p90"/>
          <p:cNvSpPr txBox="1"/>
          <p:nvPr>
            <p:ph idx="3" type="body"/>
          </p:nvPr>
        </p:nvSpPr>
        <p:spPr>
          <a:xfrm>
            <a:off x="914400" y="3083738"/>
            <a:ext cx="2145345" cy="605466"/>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1000"/>
              </a:spcBef>
              <a:spcAft>
                <a:spcPts val="0"/>
              </a:spcAft>
              <a:buSzPts val="2050"/>
              <a:buFont typeface="Arial Narrow"/>
              <a:buNone/>
              <a:defRPr b="1" i="0" sz="2050" cap="none">
                <a:solidFill>
                  <a:schemeClr val="accent1"/>
                </a:solidFill>
                <a:latin typeface="Arial Narrow"/>
                <a:ea typeface="Arial Narrow"/>
                <a:cs typeface="Arial Narrow"/>
                <a:sym typeface="Arial Narrow"/>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2" name="Google Shape;312;p90"/>
          <p:cNvSpPr/>
          <p:nvPr>
            <p:ph idx="4" type="pic"/>
          </p:nvPr>
        </p:nvSpPr>
        <p:spPr>
          <a:xfrm>
            <a:off x="9140882" y="2369223"/>
            <a:ext cx="546443" cy="546497"/>
          </a:xfrm>
          <a:prstGeom prst="rect">
            <a:avLst/>
          </a:prstGeom>
          <a:noFill/>
          <a:ln>
            <a:noFill/>
          </a:ln>
        </p:spPr>
      </p:sp>
      <p:sp>
        <p:nvSpPr>
          <p:cNvPr id="313" name="Google Shape;313;p90"/>
          <p:cNvSpPr txBox="1"/>
          <p:nvPr>
            <p:ph idx="5" type="body"/>
          </p:nvPr>
        </p:nvSpPr>
        <p:spPr>
          <a:xfrm>
            <a:off x="9140882" y="3778175"/>
            <a:ext cx="2145344" cy="2101926"/>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1000"/>
              </a:spcBef>
              <a:spcAft>
                <a:spcPts val="0"/>
              </a:spcAft>
              <a:buSzPts val="1400"/>
              <a:buFont typeface="Cambria"/>
              <a:buNone/>
              <a:defRPr b="0" i="0" sz="1400">
                <a:solidFill>
                  <a:schemeClr val="dk1"/>
                </a:solidFill>
              </a:defRPr>
            </a:lvl1pPr>
            <a:lvl2pPr indent="-228600" lvl="1" marL="914400" algn="l">
              <a:lnSpc>
                <a:spcPct val="90000"/>
              </a:lnSpc>
              <a:spcBef>
                <a:spcPts val="500"/>
              </a:spcBef>
              <a:spcAft>
                <a:spcPts val="0"/>
              </a:spcAft>
              <a:buSzPts val="1401"/>
              <a:buFont typeface="Cambria"/>
              <a:buNone/>
              <a:defRPr b="0" i="0" sz="1401"/>
            </a:lvl2pPr>
            <a:lvl3pPr indent="-228600" lvl="2" marL="1371600" algn="l">
              <a:lnSpc>
                <a:spcPct val="90000"/>
              </a:lnSpc>
              <a:spcBef>
                <a:spcPts val="500"/>
              </a:spcBef>
              <a:spcAft>
                <a:spcPts val="0"/>
              </a:spcAft>
              <a:buSzPts val="1401"/>
              <a:buFont typeface="Cambria"/>
              <a:buNone/>
              <a:defRPr b="0" i="0" sz="1401"/>
            </a:lvl3pPr>
            <a:lvl4pPr indent="-330263" lvl="3" marL="1828800" algn="l">
              <a:lnSpc>
                <a:spcPct val="90000"/>
              </a:lnSpc>
              <a:spcBef>
                <a:spcPts val="500"/>
              </a:spcBef>
              <a:spcAft>
                <a:spcPts val="0"/>
              </a:spcAft>
              <a:buSzPts val="1601"/>
              <a:buChar char="•"/>
              <a:defRPr sz="1601"/>
            </a:lvl4pPr>
            <a:lvl5pPr indent="-330263" lvl="4" marL="2286000" algn="l">
              <a:lnSpc>
                <a:spcPct val="90000"/>
              </a:lnSpc>
              <a:spcBef>
                <a:spcPts val="500"/>
              </a:spcBef>
              <a:spcAft>
                <a:spcPts val="0"/>
              </a:spcAft>
              <a:buSzPts val="1601"/>
              <a:buChar char="•"/>
              <a:defRPr sz="1601"/>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 name="Google Shape;314;p90"/>
          <p:cNvSpPr txBox="1"/>
          <p:nvPr>
            <p:ph idx="6" type="body"/>
          </p:nvPr>
        </p:nvSpPr>
        <p:spPr>
          <a:xfrm>
            <a:off x="9140881" y="3083738"/>
            <a:ext cx="2145345" cy="605466"/>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1000"/>
              </a:spcBef>
              <a:spcAft>
                <a:spcPts val="0"/>
              </a:spcAft>
              <a:buSzPts val="2050"/>
              <a:buFont typeface="Arial Narrow"/>
              <a:buNone/>
              <a:defRPr b="1" i="0" sz="2050" cap="none">
                <a:solidFill>
                  <a:schemeClr val="accent1"/>
                </a:solidFill>
                <a:latin typeface="Arial Narrow"/>
                <a:ea typeface="Arial Narrow"/>
                <a:cs typeface="Arial Narrow"/>
                <a:sym typeface="Arial Narrow"/>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5" name="Google Shape;315;p90"/>
          <p:cNvSpPr/>
          <p:nvPr>
            <p:ph idx="7" type="pic"/>
          </p:nvPr>
        </p:nvSpPr>
        <p:spPr>
          <a:xfrm>
            <a:off x="3662856" y="2369223"/>
            <a:ext cx="546443" cy="546497"/>
          </a:xfrm>
          <a:prstGeom prst="rect">
            <a:avLst/>
          </a:prstGeom>
          <a:noFill/>
          <a:ln>
            <a:noFill/>
          </a:ln>
        </p:spPr>
      </p:sp>
      <p:sp>
        <p:nvSpPr>
          <p:cNvPr id="316" name="Google Shape;316;p90"/>
          <p:cNvSpPr txBox="1"/>
          <p:nvPr>
            <p:ph idx="8" type="body"/>
          </p:nvPr>
        </p:nvSpPr>
        <p:spPr>
          <a:xfrm>
            <a:off x="3662856" y="3778175"/>
            <a:ext cx="2145344" cy="2101926"/>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1000"/>
              </a:spcBef>
              <a:spcAft>
                <a:spcPts val="0"/>
              </a:spcAft>
              <a:buSzPts val="1400"/>
              <a:buFont typeface="Cambria"/>
              <a:buNone/>
              <a:defRPr b="0" i="0" sz="1400">
                <a:solidFill>
                  <a:schemeClr val="dk1"/>
                </a:solidFill>
              </a:defRPr>
            </a:lvl1pPr>
            <a:lvl2pPr indent="-228600" lvl="1" marL="914400" algn="l">
              <a:lnSpc>
                <a:spcPct val="90000"/>
              </a:lnSpc>
              <a:spcBef>
                <a:spcPts val="500"/>
              </a:spcBef>
              <a:spcAft>
                <a:spcPts val="0"/>
              </a:spcAft>
              <a:buSzPts val="1401"/>
              <a:buFont typeface="Cambria"/>
              <a:buNone/>
              <a:defRPr b="0" i="0" sz="1401"/>
            </a:lvl2pPr>
            <a:lvl3pPr indent="-228600" lvl="2" marL="1371600" algn="l">
              <a:lnSpc>
                <a:spcPct val="90000"/>
              </a:lnSpc>
              <a:spcBef>
                <a:spcPts val="500"/>
              </a:spcBef>
              <a:spcAft>
                <a:spcPts val="0"/>
              </a:spcAft>
              <a:buSzPts val="1401"/>
              <a:buFont typeface="Cambria"/>
              <a:buNone/>
              <a:defRPr b="0" i="0" sz="1401"/>
            </a:lvl3pPr>
            <a:lvl4pPr indent="-330263" lvl="3" marL="1828800" algn="l">
              <a:lnSpc>
                <a:spcPct val="90000"/>
              </a:lnSpc>
              <a:spcBef>
                <a:spcPts val="500"/>
              </a:spcBef>
              <a:spcAft>
                <a:spcPts val="0"/>
              </a:spcAft>
              <a:buSzPts val="1601"/>
              <a:buChar char="•"/>
              <a:defRPr sz="1601"/>
            </a:lvl4pPr>
            <a:lvl5pPr indent="-330263" lvl="4" marL="2286000" algn="l">
              <a:lnSpc>
                <a:spcPct val="90000"/>
              </a:lnSpc>
              <a:spcBef>
                <a:spcPts val="500"/>
              </a:spcBef>
              <a:spcAft>
                <a:spcPts val="0"/>
              </a:spcAft>
              <a:buSzPts val="1601"/>
              <a:buChar char="•"/>
              <a:defRPr sz="1601"/>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 name="Google Shape;317;p90"/>
          <p:cNvSpPr txBox="1"/>
          <p:nvPr>
            <p:ph idx="9" type="body"/>
          </p:nvPr>
        </p:nvSpPr>
        <p:spPr>
          <a:xfrm>
            <a:off x="3662855" y="3083738"/>
            <a:ext cx="2145345" cy="605466"/>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1000"/>
              </a:spcBef>
              <a:spcAft>
                <a:spcPts val="0"/>
              </a:spcAft>
              <a:buSzPts val="2050"/>
              <a:buFont typeface="Arial Narrow"/>
              <a:buNone/>
              <a:defRPr b="1" i="0" sz="2050" cap="none">
                <a:solidFill>
                  <a:schemeClr val="accent1"/>
                </a:solidFill>
                <a:latin typeface="Arial Narrow"/>
                <a:ea typeface="Arial Narrow"/>
                <a:cs typeface="Arial Narrow"/>
                <a:sym typeface="Arial Narrow"/>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 name="Google Shape;318;p90"/>
          <p:cNvSpPr/>
          <p:nvPr>
            <p:ph idx="13" type="pic"/>
          </p:nvPr>
        </p:nvSpPr>
        <p:spPr>
          <a:xfrm>
            <a:off x="6392426" y="2369223"/>
            <a:ext cx="546443" cy="546497"/>
          </a:xfrm>
          <a:prstGeom prst="rect">
            <a:avLst/>
          </a:prstGeom>
          <a:noFill/>
          <a:ln>
            <a:noFill/>
          </a:ln>
        </p:spPr>
      </p:sp>
      <p:sp>
        <p:nvSpPr>
          <p:cNvPr id="319" name="Google Shape;319;p90"/>
          <p:cNvSpPr txBox="1"/>
          <p:nvPr>
            <p:ph idx="14" type="body"/>
          </p:nvPr>
        </p:nvSpPr>
        <p:spPr>
          <a:xfrm>
            <a:off x="6392426" y="3778175"/>
            <a:ext cx="2145344" cy="2101926"/>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1000"/>
              </a:spcBef>
              <a:spcAft>
                <a:spcPts val="0"/>
              </a:spcAft>
              <a:buSzPts val="1400"/>
              <a:buFont typeface="Cambria"/>
              <a:buNone/>
              <a:defRPr b="0" i="0" sz="1400">
                <a:solidFill>
                  <a:schemeClr val="dk1"/>
                </a:solidFill>
              </a:defRPr>
            </a:lvl1pPr>
            <a:lvl2pPr indent="-228600" lvl="1" marL="914400" algn="l">
              <a:lnSpc>
                <a:spcPct val="90000"/>
              </a:lnSpc>
              <a:spcBef>
                <a:spcPts val="500"/>
              </a:spcBef>
              <a:spcAft>
                <a:spcPts val="0"/>
              </a:spcAft>
              <a:buSzPts val="1401"/>
              <a:buFont typeface="Cambria"/>
              <a:buNone/>
              <a:defRPr b="0" i="0" sz="1401"/>
            </a:lvl2pPr>
            <a:lvl3pPr indent="-228600" lvl="2" marL="1371600" algn="l">
              <a:lnSpc>
                <a:spcPct val="90000"/>
              </a:lnSpc>
              <a:spcBef>
                <a:spcPts val="500"/>
              </a:spcBef>
              <a:spcAft>
                <a:spcPts val="0"/>
              </a:spcAft>
              <a:buSzPts val="1401"/>
              <a:buFont typeface="Cambria"/>
              <a:buNone/>
              <a:defRPr b="0" i="0" sz="1401"/>
            </a:lvl3pPr>
            <a:lvl4pPr indent="-330263" lvl="3" marL="1828800" algn="l">
              <a:lnSpc>
                <a:spcPct val="90000"/>
              </a:lnSpc>
              <a:spcBef>
                <a:spcPts val="500"/>
              </a:spcBef>
              <a:spcAft>
                <a:spcPts val="0"/>
              </a:spcAft>
              <a:buSzPts val="1601"/>
              <a:buChar char="•"/>
              <a:defRPr sz="1601"/>
            </a:lvl4pPr>
            <a:lvl5pPr indent="-330263" lvl="4" marL="2286000" algn="l">
              <a:lnSpc>
                <a:spcPct val="90000"/>
              </a:lnSpc>
              <a:spcBef>
                <a:spcPts val="500"/>
              </a:spcBef>
              <a:spcAft>
                <a:spcPts val="0"/>
              </a:spcAft>
              <a:buSzPts val="1601"/>
              <a:buChar char="•"/>
              <a:defRPr sz="1601"/>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 name="Google Shape;320;p90"/>
          <p:cNvSpPr txBox="1"/>
          <p:nvPr>
            <p:ph idx="15" type="body"/>
          </p:nvPr>
        </p:nvSpPr>
        <p:spPr>
          <a:xfrm>
            <a:off x="6392425" y="3083738"/>
            <a:ext cx="2145345" cy="605466"/>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1000"/>
              </a:spcBef>
              <a:spcAft>
                <a:spcPts val="0"/>
              </a:spcAft>
              <a:buSzPts val="2050"/>
              <a:buFont typeface="Arial Narrow"/>
              <a:buNone/>
              <a:defRPr b="1" i="0" sz="2050" cap="none">
                <a:solidFill>
                  <a:schemeClr val="accent1"/>
                </a:solidFill>
                <a:latin typeface="Arial Narrow"/>
                <a:ea typeface="Arial Narrow"/>
                <a:cs typeface="Arial Narrow"/>
                <a:sym typeface="Arial Narrow"/>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21" name="Google Shape;321;p90"/>
          <p:cNvCxnSpPr/>
          <p:nvPr/>
        </p:nvCxnSpPr>
        <p:spPr>
          <a:xfrm>
            <a:off x="914400" y="1325880"/>
            <a:ext cx="1143000" cy="0"/>
          </a:xfrm>
          <a:prstGeom prst="straightConnector1">
            <a:avLst/>
          </a:prstGeom>
          <a:noFill/>
          <a:ln cap="flat" cmpd="sng" w="79375">
            <a:solidFill>
              <a:schemeClr val="accent2"/>
            </a:solidFill>
            <a:prstDash val="solid"/>
            <a:round/>
            <a:headEnd len="sm" w="sm" type="none"/>
            <a:tailEnd len="sm" w="sm" type="none"/>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Timeline">
    <p:spTree>
      <p:nvGrpSpPr>
        <p:cNvPr id="322" name="Shape 322"/>
        <p:cNvGrpSpPr/>
        <p:nvPr/>
      </p:nvGrpSpPr>
      <p:grpSpPr>
        <a:xfrm>
          <a:off x="0" y="0"/>
          <a:ext cx="0" cy="0"/>
          <a:chOff x="0" y="0"/>
          <a:chExt cx="0" cy="0"/>
        </a:xfrm>
      </p:grpSpPr>
      <p:sp>
        <p:nvSpPr>
          <p:cNvPr id="323" name="Google Shape;323;p91"/>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lvl1pPr lvl="0" algn="l">
              <a:lnSpc>
                <a:spcPct val="85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4" name="Google Shape;324;p91"/>
          <p:cNvSpPr txBox="1"/>
          <p:nvPr>
            <p:ph idx="10" type="dt"/>
          </p:nvPr>
        </p:nvSpPr>
        <p:spPr>
          <a:xfrm>
            <a:off x="12331700" y="182246"/>
            <a:ext cx="1765300" cy="1828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5" name="Google Shape;325;p91"/>
          <p:cNvSpPr txBox="1"/>
          <p:nvPr>
            <p:ph idx="11" type="ftr"/>
          </p:nvPr>
        </p:nvSpPr>
        <p:spPr>
          <a:xfrm>
            <a:off x="91440" y="91440"/>
            <a:ext cx="5038091" cy="184666"/>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6" name="Google Shape;326;p91"/>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27" name="Google Shape;327;p91"/>
          <p:cNvSpPr/>
          <p:nvPr>
            <p:ph idx="2" type="pic"/>
          </p:nvPr>
        </p:nvSpPr>
        <p:spPr>
          <a:xfrm>
            <a:off x="1175669" y="1600200"/>
            <a:ext cx="546443" cy="546497"/>
          </a:xfrm>
          <a:prstGeom prst="rect">
            <a:avLst/>
          </a:prstGeom>
          <a:noFill/>
          <a:ln>
            <a:noFill/>
          </a:ln>
        </p:spPr>
      </p:sp>
      <p:sp>
        <p:nvSpPr>
          <p:cNvPr id="328" name="Google Shape;328;p91"/>
          <p:cNvSpPr txBox="1"/>
          <p:nvPr>
            <p:ph idx="1" type="body"/>
          </p:nvPr>
        </p:nvSpPr>
        <p:spPr>
          <a:xfrm>
            <a:off x="1175669" y="3009152"/>
            <a:ext cx="2145344" cy="2101926"/>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1000"/>
              </a:spcBef>
              <a:spcAft>
                <a:spcPts val="0"/>
              </a:spcAft>
              <a:buSzPts val="1400"/>
              <a:buFont typeface="Cambria"/>
              <a:buNone/>
              <a:defRPr b="1" i="0" sz="1400">
                <a:solidFill>
                  <a:schemeClr val="dk1"/>
                </a:solidFill>
              </a:defRPr>
            </a:lvl1pPr>
            <a:lvl2pPr indent="-317563" lvl="1" marL="914400" algn="l">
              <a:lnSpc>
                <a:spcPct val="90000"/>
              </a:lnSpc>
              <a:spcBef>
                <a:spcPts val="500"/>
              </a:spcBef>
              <a:spcAft>
                <a:spcPts val="0"/>
              </a:spcAft>
              <a:buSzPts val="1401"/>
              <a:buFont typeface="Arial"/>
              <a:buChar char="•"/>
              <a:defRPr b="0" i="0" sz="1401"/>
            </a:lvl2pPr>
            <a:lvl3pPr indent="-228600" lvl="2" marL="1371600" algn="l">
              <a:lnSpc>
                <a:spcPct val="90000"/>
              </a:lnSpc>
              <a:spcBef>
                <a:spcPts val="500"/>
              </a:spcBef>
              <a:spcAft>
                <a:spcPts val="0"/>
              </a:spcAft>
              <a:buSzPts val="1401"/>
              <a:buFont typeface="Cambria"/>
              <a:buNone/>
              <a:defRPr b="0" i="0" sz="1401"/>
            </a:lvl3pPr>
            <a:lvl4pPr indent="-330263" lvl="3" marL="1828800" algn="l">
              <a:lnSpc>
                <a:spcPct val="90000"/>
              </a:lnSpc>
              <a:spcBef>
                <a:spcPts val="500"/>
              </a:spcBef>
              <a:spcAft>
                <a:spcPts val="0"/>
              </a:spcAft>
              <a:buSzPts val="1601"/>
              <a:buChar char="•"/>
              <a:defRPr sz="1601"/>
            </a:lvl4pPr>
            <a:lvl5pPr indent="-330263" lvl="4" marL="2286000" algn="l">
              <a:lnSpc>
                <a:spcPct val="90000"/>
              </a:lnSpc>
              <a:spcBef>
                <a:spcPts val="500"/>
              </a:spcBef>
              <a:spcAft>
                <a:spcPts val="0"/>
              </a:spcAft>
              <a:buSzPts val="1601"/>
              <a:buChar char="•"/>
              <a:defRPr sz="1601"/>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9" name="Google Shape;329;p91"/>
          <p:cNvSpPr txBox="1"/>
          <p:nvPr>
            <p:ph idx="3" type="body"/>
          </p:nvPr>
        </p:nvSpPr>
        <p:spPr>
          <a:xfrm>
            <a:off x="1175669" y="2314715"/>
            <a:ext cx="2173527" cy="605466"/>
          </a:xfrm>
          <a:prstGeom prst="rect">
            <a:avLst/>
          </a:prstGeom>
          <a:noFill/>
          <a:ln cap="flat" cmpd="sng" w="15875">
            <a:solidFill>
              <a:schemeClr val="accent1"/>
            </a:solidFill>
            <a:prstDash val="solid"/>
            <a:round/>
            <a:headEnd len="sm" w="sm" type="none"/>
            <a:tailEnd len="sm" w="sm" type="none"/>
          </a:ln>
        </p:spPr>
        <p:txBody>
          <a:bodyPr anchorCtr="0" anchor="t" bIns="0" lIns="0" spcFirstLastPara="1" rIns="0" wrap="square" tIns="0">
            <a:noAutofit/>
          </a:bodyPr>
          <a:lstStyle>
            <a:lvl1pPr indent="-228600" lvl="0" marL="457200" algn="l">
              <a:lnSpc>
                <a:spcPct val="120000"/>
              </a:lnSpc>
              <a:spcBef>
                <a:spcPts val="1000"/>
              </a:spcBef>
              <a:spcAft>
                <a:spcPts val="0"/>
              </a:spcAft>
              <a:buSzPts val="2050"/>
              <a:buFont typeface="Arial Narrow"/>
              <a:buNone/>
              <a:defRPr b="1" i="0" sz="2050" cap="none">
                <a:solidFill>
                  <a:schemeClr val="accent1"/>
                </a:solidFill>
                <a:latin typeface="Arial Narrow"/>
                <a:ea typeface="Arial Narrow"/>
                <a:cs typeface="Arial Narrow"/>
                <a:sym typeface="Arial Narrow"/>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 name="Google Shape;330;p91"/>
          <p:cNvSpPr/>
          <p:nvPr>
            <p:ph idx="4" type="pic"/>
          </p:nvPr>
        </p:nvSpPr>
        <p:spPr>
          <a:xfrm>
            <a:off x="9168875" y="1600200"/>
            <a:ext cx="546443" cy="546497"/>
          </a:xfrm>
          <a:prstGeom prst="rect">
            <a:avLst/>
          </a:prstGeom>
          <a:noFill/>
          <a:ln>
            <a:noFill/>
          </a:ln>
        </p:spPr>
      </p:sp>
      <p:sp>
        <p:nvSpPr>
          <p:cNvPr id="331" name="Google Shape;331;p91"/>
          <p:cNvSpPr/>
          <p:nvPr>
            <p:ph idx="5" type="pic"/>
          </p:nvPr>
        </p:nvSpPr>
        <p:spPr>
          <a:xfrm>
            <a:off x="3812152" y="1600200"/>
            <a:ext cx="546443" cy="546497"/>
          </a:xfrm>
          <a:prstGeom prst="rect">
            <a:avLst/>
          </a:prstGeom>
          <a:noFill/>
          <a:ln>
            <a:noFill/>
          </a:ln>
        </p:spPr>
      </p:sp>
      <p:sp>
        <p:nvSpPr>
          <p:cNvPr id="332" name="Google Shape;332;p91"/>
          <p:cNvSpPr/>
          <p:nvPr>
            <p:ph idx="6" type="pic"/>
          </p:nvPr>
        </p:nvSpPr>
        <p:spPr>
          <a:xfrm>
            <a:off x="6504398" y="1600200"/>
            <a:ext cx="546443" cy="546497"/>
          </a:xfrm>
          <a:prstGeom prst="rect">
            <a:avLst/>
          </a:prstGeom>
          <a:noFill/>
          <a:ln>
            <a:noFill/>
          </a:ln>
        </p:spPr>
      </p:sp>
      <p:cxnSp>
        <p:nvCxnSpPr>
          <p:cNvPr id="333" name="Google Shape;333;p91"/>
          <p:cNvCxnSpPr/>
          <p:nvPr/>
        </p:nvCxnSpPr>
        <p:spPr>
          <a:xfrm>
            <a:off x="914400" y="1325880"/>
            <a:ext cx="1143000" cy="0"/>
          </a:xfrm>
          <a:prstGeom prst="straightConnector1">
            <a:avLst/>
          </a:prstGeom>
          <a:noFill/>
          <a:ln cap="flat" cmpd="sng" w="79375">
            <a:solidFill>
              <a:schemeClr val="accent2"/>
            </a:solidFill>
            <a:prstDash val="solid"/>
            <a:round/>
            <a:headEnd len="sm" w="sm" type="none"/>
            <a:tailEnd len="sm" w="sm" type="none"/>
          </a:ln>
        </p:spPr>
      </p:cxnSp>
      <p:cxnSp>
        <p:nvCxnSpPr>
          <p:cNvPr id="334" name="Google Shape;334;p91"/>
          <p:cNvCxnSpPr/>
          <p:nvPr/>
        </p:nvCxnSpPr>
        <p:spPr>
          <a:xfrm>
            <a:off x="914400" y="1600200"/>
            <a:ext cx="0" cy="3510878"/>
          </a:xfrm>
          <a:prstGeom prst="straightConnector1">
            <a:avLst/>
          </a:prstGeom>
          <a:noFill/>
          <a:ln cap="flat" cmpd="sng" w="15875">
            <a:solidFill>
              <a:schemeClr val="accent1"/>
            </a:solidFill>
            <a:prstDash val="solid"/>
            <a:round/>
            <a:headEnd len="sm" w="sm" type="none"/>
            <a:tailEnd len="sm" w="sm" type="none"/>
          </a:ln>
        </p:spPr>
      </p:cxnSp>
      <p:cxnSp>
        <p:nvCxnSpPr>
          <p:cNvPr id="335" name="Google Shape;335;p91"/>
          <p:cNvCxnSpPr/>
          <p:nvPr/>
        </p:nvCxnSpPr>
        <p:spPr>
          <a:xfrm>
            <a:off x="11573069" y="1600200"/>
            <a:ext cx="0" cy="3510878"/>
          </a:xfrm>
          <a:prstGeom prst="straightConnector1">
            <a:avLst/>
          </a:prstGeom>
          <a:noFill/>
          <a:ln cap="flat" cmpd="sng" w="15875">
            <a:solidFill>
              <a:schemeClr val="accent1"/>
            </a:solidFill>
            <a:prstDash val="solid"/>
            <a:round/>
            <a:headEnd len="sm" w="sm" type="none"/>
            <a:tailEnd len="sm" w="sm" type="none"/>
          </a:ln>
        </p:spPr>
      </p:cxnSp>
      <p:cxnSp>
        <p:nvCxnSpPr>
          <p:cNvPr id="336" name="Google Shape;336;p91"/>
          <p:cNvCxnSpPr/>
          <p:nvPr/>
        </p:nvCxnSpPr>
        <p:spPr>
          <a:xfrm>
            <a:off x="3579067" y="1600200"/>
            <a:ext cx="0" cy="3510878"/>
          </a:xfrm>
          <a:prstGeom prst="straightConnector1">
            <a:avLst/>
          </a:prstGeom>
          <a:noFill/>
          <a:ln cap="flat" cmpd="sng" w="15875">
            <a:solidFill>
              <a:schemeClr val="accent1"/>
            </a:solidFill>
            <a:prstDash val="solid"/>
            <a:round/>
            <a:headEnd len="sm" w="sm" type="none"/>
            <a:tailEnd len="sm" w="sm" type="none"/>
          </a:ln>
        </p:spPr>
      </p:cxnSp>
      <p:cxnSp>
        <p:nvCxnSpPr>
          <p:cNvPr id="337" name="Google Shape;337;p91"/>
          <p:cNvCxnSpPr/>
          <p:nvPr/>
        </p:nvCxnSpPr>
        <p:spPr>
          <a:xfrm>
            <a:off x="6243734" y="1600200"/>
            <a:ext cx="0" cy="3510878"/>
          </a:xfrm>
          <a:prstGeom prst="straightConnector1">
            <a:avLst/>
          </a:prstGeom>
          <a:noFill/>
          <a:ln cap="flat" cmpd="sng" w="15875">
            <a:solidFill>
              <a:schemeClr val="accent1"/>
            </a:solidFill>
            <a:prstDash val="solid"/>
            <a:round/>
            <a:headEnd len="sm" w="sm" type="none"/>
            <a:tailEnd len="sm" w="sm" type="none"/>
          </a:ln>
        </p:spPr>
      </p:cxnSp>
      <p:cxnSp>
        <p:nvCxnSpPr>
          <p:cNvPr id="338" name="Google Shape;338;p91"/>
          <p:cNvCxnSpPr/>
          <p:nvPr/>
        </p:nvCxnSpPr>
        <p:spPr>
          <a:xfrm>
            <a:off x="8908401" y="1600200"/>
            <a:ext cx="0" cy="3510878"/>
          </a:xfrm>
          <a:prstGeom prst="straightConnector1">
            <a:avLst/>
          </a:prstGeom>
          <a:noFill/>
          <a:ln cap="flat" cmpd="sng" w="15875">
            <a:solidFill>
              <a:schemeClr val="accent1"/>
            </a:solidFill>
            <a:prstDash val="solid"/>
            <a:round/>
            <a:headEnd len="sm" w="sm" type="none"/>
            <a:tailEnd len="sm" w="sm" type="none"/>
          </a:ln>
        </p:spPr>
      </p:cxnSp>
      <p:sp>
        <p:nvSpPr>
          <p:cNvPr id="339" name="Google Shape;339;p91"/>
          <p:cNvSpPr txBox="1"/>
          <p:nvPr>
            <p:ph idx="7" type="body"/>
          </p:nvPr>
        </p:nvSpPr>
        <p:spPr>
          <a:xfrm>
            <a:off x="3812152" y="2314715"/>
            <a:ext cx="2173527" cy="605466"/>
          </a:xfrm>
          <a:prstGeom prst="rect">
            <a:avLst/>
          </a:prstGeom>
          <a:noFill/>
          <a:ln cap="flat" cmpd="sng" w="15875">
            <a:solidFill>
              <a:schemeClr val="accent1"/>
            </a:solidFill>
            <a:prstDash val="solid"/>
            <a:round/>
            <a:headEnd len="sm" w="sm" type="none"/>
            <a:tailEnd len="sm" w="sm" type="none"/>
          </a:ln>
        </p:spPr>
        <p:txBody>
          <a:bodyPr anchorCtr="0" anchor="t" bIns="0" lIns="0" spcFirstLastPara="1" rIns="0" wrap="square" tIns="0">
            <a:noAutofit/>
          </a:bodyPr>
          <a:lstStyle>
            <a:lvl1pPr indent="-228600" lvl="0" marL="457200" algn="l">
              <a:lnSpc>
                <a:spcPct val="120000"/>
              </a:lnSpc>
              <a:spcBef>
                <a:spcPts val="1000"/>
              </a:spcBef>
              <a:spcAft>
                <a:spcPts val="0"/>
              </a:spcAft>
              <a:buSzPts val="2050"/>
              <a:buFont typeface="Arial Narrow"/>
              <a:buNone/>
              <a:defRPr b="1" i="0" sz="2050" cap="none">
                <a:solidFill>
                  <a:schemeClr val="accent1"/>
                </a:solidFill>
                <a:latin typeface="Arial Narrow"/>
                <a:ea typeface="Arial Narrow"/>
                <a:cs typeface="Arial Narrow"/>
                <a:sym typeface="Arial Narrow"/>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 name="Google Shape;340;p91"/>
          <p:cNvSpPr txBox="1"/>
          <p:nvPr>
            <p:ph idx="8" type="body"/>
          </p:nvPr>
        </p:nvSpPr>
        <p:spPr>
          <a:xfrm>
            <a:off x="6504398" y="2314715"/>
            <a:ext cx="2173527" cy="605466"/>
          </a:xfrm>
          <a:prstGeom prst="rect">
            <a:avLst/>
          </a:prstGeom>
          <a:noFill/>
          <a:ln cap="flat" cmpd="sng" w="15875">
            <a:solidFill>
              <a:schemeClr val="accent1"/>
            </a:solidFill>
            <a:prstDash val="solid"/>
            <a:round/>
            <a:headEnd len="sm" w="sm" type="none"/>
            <a:tailEnd len="sm" w="sm" type="none"/>
          </a:ln>
        </p:spPr>
        <p:txBody>
          <a:bodyPr anchorCtr="0" anchor="t" bIns="0" lIns="0" spcFirstLastPara="1" rIns="0" wrap="square" tIns="0">
            <a:noAutofit/>
          </a:bodyPr>
          <a:lstStyle>
            <a:lvl1pPr indent="-228600" lvl="0" marL="457200" algn="l">
              <a:lnSpc>
                <a:spcPct val="120000"/>
              </a:lnSpc>
              <a:spcBef>
                <a:spcPts val="1000"/>
              </a:spcBef>
              <a:spcAft>
                <a:spcPts val="0"/>
              </a:spcAft>
              <a:buSzPts val="2050"/>
              <a:buFont typeface="Arial Narrow"/>
              <a:buNone/>
              <a:defRPr b="1" i="0" sz="2050" cap="none">
                <a:solidFill>
                  <a:schemeClr val="accent1"/>
                </a:solidFill>
                <a:latin typeface="Arial Narrow"/>
                <a:ea typeface="Arial Narrow"/>
                <a:cs typeface="Arial Narrow"/>
                <a:sym typeface="Arial Narrow"/>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1" name="Google Shape;341;p91"/>
          <p:cNvSpPr txBox="1"/>
          <p:nvPr>
            <p:ph idx="9" type="body"/>
          </p:nvPr>
        </p:nvSpPr>
        <p:spPr>
          <a:xfrm>
            <a:off x="9168875" y="2314715"/>
            <a:ext cx="2173527" cy="605466"/>
          </a:xfrm>
          <a:prstGeom prst="rect">
            <a:avLst/>
          </a:prstGeom>
          <a:noFill/>
          <a:ln cap="flat" cmpd="sng" w="15875">
            <a:solidFill>
              <a:schemeClr val="accent1"/>
            </a:solidFill>
            <a:prstDash val="solid"/>
            <a:round/>
            <a:headEnd len="sm" w="sm" type="none"/>
            <a:tailEnd len="sm" w="sm" type="none"/>
          </a:ln>
        </p:spPr>
        <p:txBody>
          <a:bodyPr anchorCtr="0" anchor="t" bIns="0" lIns="0" spcFirstLastPara="1" rIns="0" wrap="square" tIns="0">
            <a:noAutofit/>
          </a:bodyPr>
          <a:lstStyle>
            <a:lvl1pPr indent="-228600" lvl="0" marL="457200" algn="l">
              <a:lnSpc>
                <a:spcPct val="120000"/>
              </a:lnSpc>
              <a:spcBef>
                <a:spcPts val="1000"/>
              </a:spcBef>
              <a:spcAft>
                <a:spcPts val="0"/>
              </a:spcAft>
              <a:buSzPts val="2050"/>
              <a:buFont typeface="Arial Narrow"/>
              <a:buNone/>
              <a:defRPr b="1" i="0" sz="2050" cap="none">
                <a:solidFill>
                  <a:schemeClr val="accent1"/>
                </a:solidFill>
                <a:latin typeface="Arial Narrow"/>
                <a:ea typeface="Arial Narrow"/>
                <a:cs typeface="Arial Narrow"/>
                <a:sym typeface="Arial Narrow"/>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2" name="Google Shape;342;p91"/>
          <p:cNvSpPr txBox="1"/>
          <p:nvPr>
            <p:ph idx="13" type="body"/>
          </p:nvPr>
        </p:nvSpPr>
        <p:spPr>
          <a:xfrm>
            <a:off x="3812152" y="3009152"/>
            <a:ext cx="2145344" cy="2101926"/>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1000"/>
              </a:spcBef>
              <a:spcAft>
                <a:spcPts val="0"/>
              </a:spcAft>
              <a:buSzPts val="1400"/>
              <a:buFont typeface="Cambria"/>
              <a:buNone/>
              <a:defRPr b="1" i="0" sz="1400">
                <a:solidFill>
                  <a:schemeClr val="dk1"/>
                </a:solidFill>
              </a:defRPr>
            </a:lvl1pPr>
            <a:lvl2pPr indent="-317563" lvl="1" marL="914400" algn="l">
              <a:lnSpc>
                <a:spcPct val="90000"/>
              </a:lnSpc>
              <a:spcBef>
                <a:spcPts val="500"/>
              </a:spcBef>
              <a:spcAft>
                <a:spcPts val="0"/>
              </a:spcAft>
              <a:buSzPts val="1401"/>
              <a:buFont typeface="Arial"/>
              <a:buChar char="•"/>
              <a:defRPr b="0" i="0" sz="1401"/>
            </a:lvl2pPr>
            <a:lvl3pPr indent="-228600" lvl="2" marL="1371600" algn="l">
              <a:lnSpc>
                <a:spcPct val="90000"/>
              </a:lnSpc>
              <a:spcBef>
                <a:spcPts val="500"/>
              </a:spcBef>
              <a:spcAft>
                <a:spcPts val="0"/>
              </a:spcAft>
              <a:buSzPts val="1401"/>
              <a:buFont typeface="Cambria"/>
              <a:buNone/>
              <a:defRPr b="0" i="0" sz="1401"/>
            </a:lvl3pPr>
            <a:lvl4pPr indent="-330263" lvl="3" marL="1828800" algn="l">
              <a:lnSpc>
                <a:spcPct val="90000"/>
              </a:lnSpc>
              <a:spcBef>
                <a:spcPts val="500"/>
              </a:spcBef>
              <a:spcAft>
                <a:spcPts val="0"/>
              </a:spcAft>
              <a:buSzPts val="1601"/>
              <a:buChar char="•"/>
              <a:defRPr sz="1601"/>
            </a:lvl4pPr>
            <a:lvl5pPr indent="-330263" lvl="4" marL="2286000" algn="l">
              <a:lnSpc>
                <a:spcPct val="90000"/>
              </a:lnSpc>
              <a:spcBef>
                <a:spcPts val="500"/>
              </a:spcBef>
              <a:spcAft>
                <a:spcPts val="0"/>
              </a:spcAft>
              <a:buSzPts val="1601"/>
              <a:buChar char="•"/>
              <a:defRPr sz="1601"/>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 name="Google Shape;343;p91"/>
          <p:cNvSpPr txBox="1"/>
          <p:nvPr>
            <p:ph idx="14" type="body"/>
          </p:nvPr>
        </p:nvSpPr>
        <p:spPr>
          <a:xfrm>
            <a:off x="6504398" y="3009152"/>
            <a:ext cx="2145344" cy="2101926"/>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1000"/>
              </a:spcBef>
              <a:spcAft>
                <a:spcPts val="0"/>
              </a:spcAft>
              <a:buSzPts val="1400"/>
              <a:buFont typeface="Cambria"/>
              <a:buNone/>
              <a:defRPr b="1" i="0" sz="1400">
                <a:solidFill>
                  <a:schemeClr val="dk1"/>
                </a:solidFill>
              </a:defRPr>
            </a:lvl1pPr>
            <a:lvl2pPr indent="-317563" lvl="1" marL="914400" algn="l">
              <a:lnSpc>
                <a:spcPct val="90000"/>
              </a:lnSpc>
              <a:spcBef>
                <a:spcPts val="500"/>
              </a:spcBef>
              <a:spcAft>
                <a:spcPts val="0"/>
              </a:spcAft>
              <a:buSzPts val="1401"/>
              <a:buFont typeface="Arial"/>
              <a:buChar char="•"/>
              <a:defRPr b="0" i="0" sz="1401"/>
            </a:lvl2pPr>
            <a:lvl3pPr indent="-228600" lvl="2" marL="1371600" algn="l">
              <a:lnSpc>
                <a:spcPct val="90000"/>
              </a:lnSpc>
              <a:spcBef>
                <a:spcPts val="500"/>
              </a:spcBef>
              <a:spcAft>
                <a:spcPts val="0"/>
              </a:spcAft>
              <a:buSzPts val="1401"/>
              <a:buFont typeface="Cambria"/>
              <a:buNone/>
              <a:defRPr b="0" i="0" sz="1401"/>
            </a:lvl3pPr>
            <a:lvl4pPr indent="-330263" lvl="3" marL="1828800" algn="l">
              <a:lnSpc>
                <a:spcPct val="90000"/>
              </a:lnSpc>
              <a:spcBef>
                <a:spcPts val="500"/>
              </a:spcBef>
              <a:spcAft>
                <a:spcPts val="0"/>
              </a:spcAft>
              <a:buSzPts val="1601"/>
              <a:buChar char="•"/>
              <a:defRPr sz="1601"/>
            </a:lvl4pPr>
            <a:lvl5pPr indent="-330263" lvl="4" marL="2286000" algn="l">
              <a:lnSpc>
                <a:spcPct val="90000"/>
              </a:lnSpc>
              <a:spcBef>
                <a:spcPts val="500"/>
              </a:spcBef>
              <a:spcAft>
                <a:spcPts val="0"/>
              </a:spcAft>
              <a:buSzPts val="1601"/>
              <a:buChar char="•"/>
              <a:defRPr sz="1601"/>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 name="Google Shape;344;p91"/>
          <p:cNvSpPr txBox="1"/>
          <p:nvPr>
            <p:ph idx="15" type="body"/>
          </p:nvPr>
        </p:nvSpPr>
        <p:spPr>
          <a:xfrm>
            <a:off x="9168875" y="3009152"/>
            <a:ext cx="2145344" cy="2101926"/>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1000"/>
              </a:spcBef>
              <a:spcAft>
                <a:spcPts val="0"/>
              </a:spcAft>
              <a:buSzPts val="1400"/>
              <a:buFont typeface="Cambria"/>
              <a:buNone/>
              <a:defRPr b="1" i="0" sz="1400">
                <a:solidFill>
                  <a:schemeClr val="dk1"/>
                </a:solidFill>
              </a:defRPr>
            </a:lvl1pPr>
            <a:lvl2pPr indent="-317563" lvl="1" marL="914400" algn="l">
              <a:lnSpc>
                <a:spcPct val="90000"/>
              </a:lnSpc>
              <a:spcBef>
                <a:spcPts val="500"/>
              </a:spcBef>
              <a:spcAft>
                <a:spcPts val="0"/>
              </a:spcAft>
              <a:buSzPts val="1401"/>
              <a:buFont typeface="Arial"/>
              <a:buChar char="•"/>
              <a:defRPr b="0" i="0" sz="1401"/>
            </a:lvl2pPr>
            <a:lvl3pPr indent="-228600" lvl="2" marL="1371600" algn="l">
              <a:lnSpc>
                <a:spcPct val="90000"/>
              </a:lnSpc>
              <a:spcBef>
                <a:spcPts val="500"/>
              </a:spcBef>
              <a:spcAft>
                <a:spcPts val="0"/>
              </a:spcAft>
              <a:buSzPts val="1401"/>
              <a:buFont typeface="Cambria"/>
              <a:buNone/>
              <a:defRPr b="0" i="0" sz="1401"/>
            </a:lvl3pPr>
            <a:lvl4pPr indent="-330263" lvl="3" marL="1828800" algn="l">
              <a:lnSpc>
                <a:spcPct val="90000"/>
              </a:lnSpc>
              <a:spcBef>
                <a:spcPts val="500"/>
              </a:spcBef>
              <a:spcAft>
                <a:spcPts val="0"/>
              </a:spcAft>
              <a:buSzPts val="1601"/>
              <a:buChar char="•"/>
              <a:defRPr sz="1601"/>
            </a:lvl4pPr>
            <a:lvl5pPr indent="-330263" lvl="4" marL="2286000" algn="l">
              <a:lnSpc>
                <a:spcPct val="90000"/>
              </a:lnSpc>
              <a:spcBef>
                <a:spcPts val="500"/>
              </a:spcBef>
              <a:spcAft>
                <a:spcPts val="0"/>
              </a:spcAft>
              <a:buSzPts val="1601"/>
              <a:buChar char="•"/>
              <a:defRPr sz="1601"/>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with Photo">
  <p:cSld name="Two Columns with Photo">
    <p:spTree>
      <p:nvGrpSpPr>
        <p:cNvPr id="345" name="Shape 345"/>
        <p:cNvGrpSpPr/>
        <p:nvPr/>
      </p:nvGrpSpPr>
      <p:grpSpPr>
        <a:xfrm>
          <a:off x="0" y="0"/>
          <a:ext cx="0" cy="0"/>
          <a:chOff x="0" y="0"/>
          <a:chExt cx="0" cy="0"/>
        </a:xfrm>
      </p:grpSpPr>
      <p:sp>
        <p:nvSpPr>
          <p:cNvPr id="346" name="Google Shape;346;p92"/>
          <p:cNvSpPr txBox="1"/>
          <p:nvPr>
            <p:ph type="title"/>
          </p:nvPr>
        </p:nvSpPr>
        <p:spPr>
          <a:xfrm>
            <a:off x="3931920" y="729496"/>
            <a:ext cx="7337343" cy="1097280"/>
          </a:xfrm>
          <a:prstGeom prst="rect">
            <a:avLst/>
          </a:prstGeom>
          <a:noFill/>
          <a:ln>
            <a:noFill/>
          </a:ln>
        </p:spPr>
        <p:txBody>
          <a:bodyPr anchorCtr="0" anchor="b" bIns="0" lIns="0" spcFirstLastPara="1" rIns="0" wrap="square" tIns="0">
            <a:normAutofit/>
          </a:bodyPr>
          <a:lstStyle>
            <a:lvl1pPr lvl="0" algn="l">
              <a:lnSpc>
                <a:spcPct val="85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7" name="Google Shape;347;p92"/>
          <p:cNvSpPr txBox="1"/>
          <p:nvPr>
            <p:ph idx="10" type="dt"/>
          </p:nvPr>
        </p:nvSpPr>
        <p:spPr>
          <a:xfrm>
            <a:off x="12331700" y="182246"/>
            <a:ext cx="1765300" cy="1828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8" name="Google Shape;348;p92"/>
          <p:cNvSpPr txBox="1"/>
          <p:nvPr>
            <p:ph idx="11" type="ftr"/>
          </p:nvPr>
        </p:nvSpPr>
        <p:spPr>
          <a:xfrm>
            <a:off x="91440" y="91440"/>
            <a:ext cx="5038091" cy="184666"/>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9" name="Google Shape;349;p92"/>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50" name="Google Shape;350;p92"/>
          <p:cNvSpPr/>
          <p:nvPr>
            <p:ph idx="2" type="pic"/>
          </p:nvPr>
        </p:nvSpPr>
        <p:spPr>
          <a:xfrm>
            <a:off x="1" y="0"/>
            <a:ext cx="3458849" cy="6858000"/>
          </a:xfrm>
          <a:prstGeom prst="rect">
            <a:avLst/>
          </a:prstGeom>
          <a:solidFill>
            <a:srgbClr val="F2F2F2"/>
          </a:solidFill>
          <a:ln>
            <a:noFill/>
          </a:ln>
        </p:spPr>
      </p:sp>
      <p:sp>
        <p:nvSpPr>
          <p:cNvPr id="351" name="Google Shape;351;p92"/>
          <p:cNvSpPr txBox="1"/>
          <p:nvPr>
            <p:ph idx="1" type="body"/>
          </p:nvPr>
        </p:nvSpPr>
        <p:spPr>
          <a:xfrm>
            <a:off x="3931920" y="2037562"/>
            <a:ext cx="7337344" cy="365126"/>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1000"/>
              </a:spcBef>
              <a:spcAft>
                <a:spcPts val="0"/>
              </a:spcAft>
              <a:buSzPts val="1800"/>
              <a:buFont typeface="Cambria"/>
              <a:buNone/>
              <a:defRPr b="0" i="1" sz="1800">
                <a:solidFill>
                  <a:schemeClr val="dk2"/>
                </a:solidFill>
                <a:latin typeface="Cambria"/>
                <a:ea typeface="Cambria"/>
                <a:cs typeface="Cambria"/>
                <a:sym typeface="Cambria"/>
              </a:defRPr>
            </a:lvl1pPr>
            <a:lvl2pPr indent="-319786" lvl="1" marL="914400" algn="l">
              <a:lnSpc>
                <a:spcPct val="90000"/>
              </a:lnSpc>
              <a:spcBef>
                <a:spcPts val="500"/>
              </a:spcBef>
              <a:spcAft>
                <a:spcPts val="0"/>
              </a:spcAft>
              <a:buSzPts val="1436"/>
              <a:buChar char="•"/>
              <a:defRPr sz="1436"/>
            </a:lvl2pPr>
            <a:lvl3pPr indent="-319786" lvl="2" marL="1371600" algn="l">
              <a:lnSpc>
                <a:spcPct val="90000"/>
              </a:lnSpc>
              <a:spcBef>
                <a:spcPts val="500"/>
              </a:spcBef>
              <a:spcAft>
                <a:spcPts val="0"/>
              </a:spcAft>
              <a:buSzPts val="1436"/>
              <a:buChar char="•"/>
              <a:defRPr sz="1436"/>
            </a:lvl3pPr>
            <a:lvl4pPr indent="-319786" lvl="3" marL="1828800" algn="l">
              <a:lnSpc>
                <a:spcPct val="90000"/>
              </a:lnSpc>
              <a:spcBef>
                <a:spcPts val="500"/>
              </a:spcBef>
              <a:spcAft>
                <a:spcPts val="0"/>
              </a:spcAft>
              <a:buSzPts val="1436"/>
              <a:buChar char="•"/>
              <a:defRPr sz="1436"/>
            </a:lvl4pPr>
            <a:lvl5pPr indent="-319785" lvl="4" marL="2286000" algn="l">
              <a:lnSpc>
                <a:spcPct val="90000"/>
              </a:lnSpc>
              <a:spcBef>
                <a:spcPts val="500"/>
              </a:spcBef>
              <a:spcAft>
                <a:spcPts val="0"/>
              </a:spcAft>
              <a:buSzPts val="1436"/>
              <a:buChar char="•"/>
              <a:defRPr sz="1436"/>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52" name="Google Shape;352;p92"/>
          <p:cNvCxnSpPr/>
          <p:nvPr/>
        </p:nvCxnSpPr>
        <p:spPr>
          <a:xfrm>
            <a:off x="3931920" y="2702071"/>
            <a:ext cx="1172308" cy="0"/>
          </a:xfrm>
          <a:prstGeom prst="straightConnector1">
            <a:avLst/>
          </a:prstGeom>
          <a:noFill/>
          <a:ln cap="flat" cmpd="sng" w="79375">
            <a:solidFill>
              <a:schemeClr val="accent2"/>
            </a:solidFill>
            <a:prstDash val="solid"/>
            <a:round/>
            <a:headEnd len="sm" w="sm" type="none"/>
            <a:tailEnd len="sm" w="sm" type="none"/>
          </a:ln>
        </p:spPr>
      </p:cxnSp>
      <p:sp>
        <p:nvSpPr>
          <p:cNvPr id="353" name="Google Shape;353;p92"/>
          <p:cNvSpPr txBox="1"/>
          <p:nvPr>
            <p:ph idx="3" type="body"/>
          </p:nvPr>
        </p:nvSpPr>
        <p:spPr>
          <a:xfrm>
            <a:off x="3931920" y="3077953"/>
            <a:ext cx="2646447" cy="605466"/>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1000"/>
              </a:spcBef>
              <a:spcAft>
                <a:spcPts val="0"/>
              </a:spcAft>
              <a:buSzPts val="2051"/>
              <a:buFont typeface="Arial Narrow"/>
              <a:buNone/>
              <a:defRPr b="1" i="0" sz="2051" cap="none">
                <a:solidFill>
                  <a:schemeClr val="accent1"/>
                </a:solidFill>
                <a:latin typeface="Arial Narrow"/>
                <a:ea typeface="Arial Narrow"/>
                <a:cs typeface="Arial Narrow"/>
                <a:sym typeface="Arial Narrow"/>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 name="Google Shape;354;p92"/>
          <p:cNvSpPr txBox="1"/>
          <p:nvPr>
            <p:ph idx="4" type="body"/>
          </p:nvPr>
        </p:nvSpPr>
        <p:spPr>
          <a:xfrm>
            <a:off x="7870496" y="3077953"/>
            <a:ext cx="2646447" cy="605466"/>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1000"/>
              </a:spcBef>
              <a:spcAft>
                <a:spcPts val="0"/>
              </a:spcAft>
              <a:buSzPts val="2051"/>
              <a:buFont typeface="Arial Narrow"/>
              <a:buNone/>
              <a:defRPr b="1" i="0" sz="2051" cap="none">
                <a:solidFill>
                  <a:schemeClr val="accent1"/>
                </a:solidFill>
                <a:latin typeface="Arial Narrow"/>
                <a:ea typeface="Arial Narrow"/>
                <a:cs typeface="Arial Narrow"/>
                <a:sym typeface="Arial Narrow"/>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 name="Google Shape;355;p92"/>
          <p:cNvSpPr txBox="1"/>
          <p:nvPr>
            <p:ph idx="5" type="body"/>
          </p:nvPr>
        </p:nvSpPr>
        <p:spPr>
          <a:xfrm>
            <a:off x="3931920" y="3710754"/>
            <a:ext cx="3407193" cy="1819275"/>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1000"/>
              </a:spcBef>
              <a:spcAft>
                <a:spcPts val="0"/>
              </a:spcAft>
              <a:buSzPts val="1400"/>
              <a:buFont typeface="Cambria"/>
              <a:buNone/>
              <a:defRPr sz="14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 name="Google Shape;356;p92"/>
          <p:cNvSpPr txBox="1"/>
          <p:nvPr>
            <p:ph idx="6" type="body"/>
          </p:nvPr>
        </p:nvSpPr>
        <p:spPr>
          <a:xfrm>
            <a:off x="7870496" y="3710754"/>
            <a:ext cx="3407193" cy="1819275"/>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1000"/>
              </a:spcBef>
              <a:spcAft>
                <a:spcPts val="0"/>
              </a:spcAft>
              <a:buSzPts val="1400"/>
              <a:buFont typeface="Cambria"/>
              <a:buNone/>
              <a:defRPr sz="14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page Photo" showMasterSp="0">
  <p:cSld name="Full-page Photo">
    <p:spTree>
      <p:nvGrpSpPr>
        <p:cNvPr id="357" name="Shape 357"/>
        <p:cNvGrpSpPr/>
        <p:nvPr/>
      </p:nvGrpSpPr>
      <p:grpSpPr>
        <a:xfrm>
          <a:off x="0" y="0"/>
          <a:ext cx="0" cy="0"/>
          <a:chOff x="0" y="0"/>
          <a:chExt cx="0" cy="0"/>
        </a:xfrm>
      </p:grpSpPr>
      <p:sp>
        <p:nvSpPr>
          <p:cNvPr id="358" name="Google Shape;358;p93"/>
          <p:cNvSpPr txBox="1"/>
          <p:nvPr>
            <p:ph idx="10" type="dt"/>
          </p:nvPr>
        </p:nvSpPr>
        <p:spPr>
          <a:xfrm>
            <a:off x="12331700" y="182246"/>
            <a:ext cx="1765300" cy="1828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9" name="Google Shape;359;p93"/>
          <p:cNvSpPr txBox="1"/>
          <p:nvPr>
            <p:ph idx="11" type="ftr"/>
          </p:nvPr>
        </p:nvSpPr>
        <p:spPr>
          <a:xfrm>
            <a:off x="91440" y="91440"/>
            <a:ext cx="5038091" cy="184666"/>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0" name="Google Shape;360;p93"/>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61" name="Google Shape;361;p93"/>
          <p:cNvSpPr/>
          <p:nvPr>
            <p:ph idx="2" type="pic"/>
          </p:nvPr>
        </p:nvSpPr>
        <p:spPr>
          <a:xfrm>
            <a:off x="0" y="0"/>
            <a:ext cx="12192000" cy="6858000"/>
          </a:xfrm>
          <a:prstGeom prst="rect">
            <a:avLst/>
          </a:prstGeom>
          <a:solidFill>
            <a:schemeClr val="lt2"/>
          </a:solid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Photo Split Layout" showMasterSp="0">
  <p:cSld name="Text and Photo Split Layout">
    <p:spTree>
      <p:nvGrpSpPr>
        <p:cNvPr id="362" name="Shape 362"/>
        <p:cNvGrpSpPr/>
        <p:nvPr/>
      </p:nvGrpSpPr>
      <p:grpSpPr>
        <a:xfrm>
          <a:off x="0" y="0"/>
          <a:ext cx="0" cy="0"/>
          <a:chOff x="0" y="0"/>
          <a:chExt cx="0" cy="0"/>
        </a:xfrm>
      </p:grpSpPr>
      <p:sp>
        <p:nvSpPr>
          <p:cNvPr id="363" name="Google Shape;363;p94"/>
          <p:cNvSpPr txBox="1"/>
          <p:nvPr>
            <p:ph type="title"/>
          </p:nvPr>
        </p:nvSpPr>
        <p:spPr>
          <a:xfrm>
            <a:off x="914399" y="1473993"/>
            <a:ext cx="4572000" cy="1051560"/>
          </a:xfrm>
          <a:prstGeom prst="rect">
            <a:avLst/>
          </a:prstGeom>
          <a:noFill/>
          <a:ln>
            <a:noFill/>
          </a:ln>
        </p:spPr>
        <p:txBody>
          <a:bodyPr anchorCtr="0" anchor="b" bIns="0" lIns="0" spcFirstLastPara="1" rIns="0" wrap="square" tIns="0">
            <a:normAutofit/>
          </a:bodyPr>
          <a:lstStyle>
            <a:lvl1pPr lvl="0" algn="l">
              <a:lnSpc>
                <a:spcPct val="85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4" name="Google Shape;364;p94"/>
          <p:cNvSpPr txBox="1"/>
          <p:nvPr>
            <p:ph idx="10" type="dt"/>
          </p:nvPr>
        </p:nvSpPr>
        <p:spPr>
          <a:xfrm>
            <a:off x="12331700" y="182246"/>
            <a:ext cx="1765300" cy="1828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5" name="Google Shape;365;p94"/>
          <p:cNvSpPr txBox="1"/>
          <p:nvPr>
            <p:ph idx="11" type="ftr"/>
          </p:nvPr>
        </p:nvSpPr>
        <p:spPr>
          <a:xfrm>
            <a:off x="91440" y="91440"/>
            <a:ext cx="5038091" cy="184666"/>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6" name="Google Shape;366;p94"/>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367" name="Google Shape;367;p94"/>
          <p:cNvCxnSpPr/>
          <p:nvPr/>
        </p:nvCxnSpPr>
        <p:spPr>
          <a:xfrm>
            <a:off x="914400" y="2743200"/>
            <a:ext cx="1143000" cy="0"/>
          </a:xfrm>
          <a:prstGeom prst="straightConnector1">
            <a:avLst/>
          </a:prstGeom>
          <a:noFill/>
          <a:ln cap="flat" cmpd="sng" w="79375">
            <a:solidFill>
              <a:schemeClr val="accent2"/>
            </a:solidFill>
            <a:prstDash val="solid"/>
            <a:round/>
            <a:headEnd len="sm" w="sm" type="none"/>
            <a:tailEnd len="sm" w="sm" type="none"/>
          </a:ln>
        </p:spPr>
      </p:cxnSp>
      <p:sp>
        <p:nvSpPr>
          <p:cNvPr id="368" name="Google Shape;368;p94"/>
          <p:cNvSpPr/>
          <p:nvPr>
            <p:ph idx="2" type="pic"/>
          </p:nvPr>
        </p:nvSpPr>
        <p:spPr>
          <a:xfrm>
            <a:off x="6092952" y="0"/>
            <a:ext cx="6099048" cy="6858000"/>
          </a:xfrm>
          <a:prstGeom prst="rect">
            <a:avLst/>
          </a:prstGeom>
          <a:solidFill>
            <a:schemeClr val="lt2"/>
          </a:solidFill>
          <a:ln>
            <a:noFill/>
          </a:ln>
        </p:spPr>
      </p:sp>
      <p:sp>
        <p:nvSpPr>
          <p:cNvPr id="369" name="Google Shape;369;p94"/>
          <p:cNvSpPr txBox="1"/>
          <p:nvPr>
            <p:ph idx="1" type="body"/>
          </p:nvPr>
        </p:nvSpPr>
        <p:spPr>
          <a:xfrm>
            <a:off x="914400" y="3133725"/>
            <a:ext cx="4572000" cy="3295650"/>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800"/>
              </a:spcBef>
              <a:spcAft>
                <a:spcPts val="0"/>
              </a:spcAft>
              <a:buSzPts val="1600"/>
              <a:buFont typeface="Cambria"/>
              <a:buNone/>
              <a:defRPr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115"/>
          <p:cNvSpPr txBox="1"/>
          <p:nvPr>
            <p:ph type="title"/>
          </p:nvPr>
        </p:nvSpPr>
        <p:spPr>
          <a:xfrm>
            <a:off x="1097280" y="286604"/>
            <a:ext cx="10058400" cy="14508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115"/>
          <p:cNvSpPr txBox="1"/>
          <p:nvPr>
            <p:ph idx="1" type="body"/>
          </p:nvPr>
        </p:nvSpPr>
        <p:spPr>
          <a:xfrm>
            <a:off x="1097278" y="1845734"/>
            <a:ext cx="4937700" cy="40233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 name="Google Shape;46;p115"/>
          <p:cNvSpPr txBox="1"/>
          <p:nvPr>
            <p:ph idx="2" type="body"/>
          </p:nvPr>
        </p:nvSpPr>
        <p:spPr>
          <a:xfrm>
            <a:off x="6217920" y="1845735"/>
            <a:ext cx="4937700" cy="40233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7" name="Google Shape;47;p115"/>
          <p:cNvSpPr txBox="1"/>
          <p:nvPr>
            <p:ph idx="10" type="dt"/>
          </p:nvPr>
        </p:nvSpPr>
        <p:spPr>
          <a:xfrm>
            <a:off x="1097281" y="6459786"/>
            <a:ext cx="24723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15"/>
          <p:cNvSpPr txBox="1"/>
          <p:nvPr>
            <p:ph idx="11" type="ftr"/>
          </p:nvPr>
        </p:nvSpPr>
        <p:spPr>
          <a:xfrm>
            <a:off x="3686185" y="6459786"/>
            <a:ext cx="4822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15"/>
          <p:cNvSpPr txBox="1"/>
          <p:nvPr>
            <p:ph idx="12" type="sldNum"/>
          </p:nvPr>
        </p:nvSpPr>
        <p:spPr>
          <a:xfrm>
            <a:off x="9900458" y="6459786"/>
            <a:ext cx="1311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cxnSp>
        <p:nvCxnSpPr>
          <p:cNvPr id="50" name="Google Shape;50;p115"/>
          <p:cNvCxnSpPr/>
          <p:nvPr/>
        </p:nvCxnSpPr>
        <p:spPr>
          <a:xfrm>
            <a:off x="1097280" y="1737360"/>
            <a:ext cx="10058400" cy="0"/>
          </a:xfrm>
          <a:prstGeom prst="straightConnector1">
            <a:avLst/>
          </a:prstGeom>
          <a:noFill/>
          <a:ln cap="flat" cmpd="sng" w="9525">
            <a:solidFill>
              <a:schemeClr val="accent2"/>
            </a:solidFill>
            <a:prstDash val="solid"/>
            <a:round/>
            <a:headEnd len="sm" w="sm" type="none"/>
            <a:tailEnd len="sm" w="sm" type="none"/>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Photo Split Layout with Subtitle" showMasterSp="0">
  <p:cSld name="Text and Photo Split Layout with Subtitle">
    <p:spTree>
      <p:nvGrpSpPr>
        <p:cNvPr id="370" name="Shape 370"/>
        <p:cNvGrpSpPr/>
        <p:nvPr/>
      </p:nvGrpSpPr>
      <p:grpSpPr>
        <a:xfrm>
          <a:off x="0" y="0"/>
          <a:ext cx="0" cy="0"/>
          <a:chOff x="0" y="0"/>
          <a:chExt cx="0" cy="0"/>
        </a:xfrm>
      </p:grpSpPr>
      <p:sp>
        <p:nvSpPr>
          <p:cNvPr id="371" name="Google Shape;371;p95"/>
          <p:cNvSpPr txBox="1"/>
          <p:nvPr>
            <p:ph type="title"/>
          </p:nvPr>
        </p:nvSpPr>
        <p:spPr>
          <a:xfrm>
            <a:off x="914399" y="902493"/>
            <a:ext cx="4572000" cy="1051560"/>
          </a:xfrm>
          <a:prstGeom prst="rect">
            <a:avLst/>
          </a:prstGeom>
          <a:noFill/>
          <a:ln>
            <a:noFill/>
          </a:ln>
        </p:spPr>
        <p:txBody>
          <a:bodyPr anchorCtr="0" anchor="b" bIns="0" lIns="0" spcFirstLastPara="1" rIns="0" wrap="square" tIns="0">
            <a:normAutofit/>
          </a:bodyPr>
          <a:lstStyle>
            <a:lvl1pPr lvl="0" algn="l">
              <a:lnSpc>
                <a:spcPct val="85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2" name="Google Shape;372;p95"/>
          <p:cNvSpPr txBox="1"/>
          <p:nvPr>
            <p:ph idx="10" type="dt"/>
          </p:nvPr>
        </p:nvSpPr>
        <p:spPr>
          <a:xfrm>
            <a:off x="12331700" y="182246"/>
            <a:ext cx="1765300" cy="1828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3" name="Google Shape;373;p95"/>
          <p:cNvSpPr txBox="1"/>
          <p:nvPr>
            <p:ph idx="11" type="ftr"/>
          </p:nvPr>
        </p:nvSpPr>
        <p:spPr>
          <a:xfrm>
            <a:off x="91440" y="91440"/>
            <a:ext cx="5038091" cy="184666"/>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4" name="Google Shape;374;p95"/>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375" name="Google Shape;375;p95"/>
          <p:cNvCxnSpPr/>
          <p:nvPr/>
        </p:nvCxnSpPr>
        <p:spPr>
          <a:xfrm>
            <a:off x="914400" y="2743200"/>
            <a:ext cx="1143000" cy="0"/>
          </a:xfrm>
          <a:prstGeom prst="straightConnector1">
            <a:avLst/>
          </a:prstGeom>
          <a:noFill/>
          <a:ln cap="flat" cmpd="sng" w="79375">
            <a:solidFill>
              <a:schemeClr val="accent2"/>
            </a:solidFill>
            <a:prstDash val="solid"/>
            <a:round/>
            <a:headEnd len="sm" w="sm" type="none"/>
            <a:tailEnd len="sm" w="sm" type="none"/>
          </a:ln>
        </p:spPr>
      </p:cxnSp>
      <p:sp>
        <p:nvSpPr>
          <p:cNvPr id="376" name="Google Shape;376;p95"/>
          <p:cNvSpPr/>
          <p:nvPr>
            <p:ph idx="2" type="pic"/>
          </p:nvPr>
        </p:nvSpPr>
        <p:spPr>
          <a:xfrm>
            <a:off x="6092952" y="0"/>
            <a:ext cx="6099048" cy="6858000"/>
          </a:xfrm>
          <a:prstGeom prst="rect">
            <a:avLst/>
          </a:prstGeom>
          <a:solidFill>
            <a:schemeClr val="lt2"/>
          </a:solidFill>
          <a:ln>
            <a:noFill/>
          </a:ln>
        </p:spPr>
      </p:sp>
      <p:sp>
        <p:nvSpPr>
          <p:cNvPr id="377" name="Google Shape;377;p95"/>
          <p:cNvSpPr txBox="1"/>
          <p:nvPr>
            <p:ph idx="1" type="body"/>
          </p:nvPr>
        </p:nvSpPr>
        <p:spPr>
          <a:xfrm>
            <a:off x="914400" y="3133725"/>
            <a:ext cx="4572000" cy="3295650"/>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800"/>
              </a:spcBef>
              <a:spcAft>
                <a:spcPts val="0"/>
              </a:spcAft>
              <a:buSzPts val="1600"/>
              <a:buFont typeface="Cambria"/>
              <a:buNone/>
              <a:defRPr sz="16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8" name="Google Shape;378;p95"/>
          <p:cNvSpPr txBox="1"/>
          <p:nvPr>
            <p:ph idx="3" type="body"/>
          </p:nvPr>
        </p:nvSpPr>
        <p:spPr>
          <a:xfrm>
            <a:off x="914400" y="2114550"/>
            <a:ext cx="4572000" cy="465138"/>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1000"/>
              </a:spcBef>
              <a:spcAft>
                <a:spcPts val="0"/>
              </a:spcAft>
              <a:buSzPts val="2000"/>
              <a:buFont typeface="Cambria"/>
              <a:buNone/>
              <a:defRPr i="1" sz="20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Chart Area">
  <p:cSld name="Text with Chart Area">
    <p:spTree>
      <p:nvGrpSpPr>
        <p:cNvPr id="379" name="Shape 379"/>
        <p:cNvGrpSpPr/>
        <p:nvPr/>
      </p:nvGrpSpPr>
      <p:grpSpPr>
        <a:xfrm>
          <a:off x="0" y="0"/>
          <a:ext cx="0" cy="0"/>
          <a:chOff x="0" y="0"/>
          <a:chExt cx="0" cy="0"/>
        </a:xfrm>
      </p:grpSpPr>
      <p:sp>
        <p:nvSpPr>
          <p:cNvPr id="380" name="Google Shape;380;p96"/>
          <p:cNvSpPr txBox="1"/>
          <p:nvPr>
            <p:ph idx="1" type="body"/>
          </p:nvPr>
        </p:nvSpPr>
        <p:spPr>
          <a:xfrm>
            <a:off x="915053" y="2886637"/>
            <a:ext cx="2856846" cy="2639054"/>
          </a:xfrm>
          <a:prstGeom prst="rect">
            <a:avLst/>
          </a:prstGeom>
          <a:noFill/>
          <a:ln>
            <a:noFill/>
          </a:ln>
        </p:spPr>
        <p:txBody>
          <a:bodyPr anchorCtr="0" anchor="t" bIns="0" lIns="0" spcFirstLastPara="1" rIns="0" wrap="square" tIns="0">
            <a:normAutofit/>
          </a:bodyPr>
          <a:lstStyle>
            <a:lvl1pPr indent="-228600" lvl="0" marL="457200" marR="0" algn="l">
              <a:lnSpc>
                <a:spcPct val="110000"/>
              </a:lnSpc>
              <a:spcBef>
                <a:spcPts val="1000"/>
              </a:spcBef>
              <a:spcAft>
                <a:spcPts val="0"/>
              </a:spcAft>
              <a:buClr>
                <a:schemeClr val="dk1"/>
              </a:buClr>
              <a:buSzPts val="1400"/>
              <a:buFont typeface="Cambria"/>
              <a:buNone/>
              <a:defRPr b="0" i="0" sz="1400"/>
            </a:lvl1pPr>
            <a:lvl2pPr indent="-228600" lvl="1" marL="914400" algn="l">
              <a:lnSpc>
                <a:spcPct val="90000"/>
              </a:lnSpc>
              <a:spcBef>
                <a:spcPts val="500"/>
              </a:spcBef>
              <a:spcAft>
                <a:spcPts val="0"/>
              </a:spcAft>
              <a:buSzPts val="1401"/>
              <a:buFont typeface="Cambria"/>
              <a:buNone/>
              <a:defRPr b="0" i="0" sz="1401"/>
            </a:lvl2pPr>
            <a:lvl3pPr indent="-228600" lvl="2" marL="1371600" algn="l">
              <a:lnSpc>
                <a:spcPct val="90000"/>
              </a:lnSpc>
              <a:spcBef>
                <a:spcPts val="500"/>
              </a:spcBef>
              <a:spcAft>
                <a:spcPts val="0"/>
              </a:spcAft>
              <a:buSzPts val="1401"/>
              <a:buFont typeface="Cambria"/>
              <a:buNone/>
              <a:defRPr b="0" i="0" sz="1401"/>
            </a:lvl3pPr>
            <a:lvl4pPr indent="-330263" lvl="3" marL="1828800" algn="l">
              <a:lnSpc>
                <a:spcPct val="90000"/>
              </a:lnSpc>
              <a:spcBef>
                <a:spcPts val="500"/>
              </a:spcBef>
              <a:spcAft>
                <a:spcPts val="0"/>
              </a:spcAft>
              <a:buSzPts val="1601"/>
              <a:buChar char="•"/>
              <a:defRPr sz="1601"/>
            </a:lvl4pPr>
            <a:lvl5pPr indent="-330263" lvl="4" marL="2286000" algn="l">
              <a:lnSpc>
                <a:spcPct val="90000"/>
              </a:lnSpc>
              <a:spcBef>
                <a:spcPts val="500"/>
              </a:spcBef>
              <a:spcAft>
                <a:spcPts val="0"/>
              </a:spcAft>
              <a:buSzPts val="1601"/>
              <a:buChar char="•"/>
              <a:defRPr sz="1601"/>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1" name="Google Shape;381;p96"/>
          <p:cNvSpPr txBox="1"/>
          <p:nvPr>
            <p:ph idx="2" type="body"/>
          </p:nvPr>
        </p:nvSpPr>
        <p:spPr>
          <a:xfrm>
            <a:off x="4192521" y="1600200"/>
            <a:ext cx="7084428" cy="4576665"/>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1000"/>
              </a:spcBef>
              <a:spcAft>
                <a:spcPts val="0"/>
              </a:spcAft>
              <a:buSzPts val="2800"/>
              <a:buFont typeface="Cambria"/>
              <a:buNone/>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82" name="Google Shape;382;p96"/>
          <p:cNvCxnSpPr/>
          <p:nvPr/>
        </p:nvCxnSpPr>
        <p:spPr>
          <a:xfrm>
            <a:off x="905164" y="1259538"/>
            <a:ext cx="1172308" cy="0"/>
          </a:xfrm>
          <a:prstGeom prst="straightConnector1">
            <a:avLst/>
          </a:prstGeom>
          <a:noFill/>
          <a:ln cap="flat" cmpd="sng" w="79375">
            <a:solidFill>
              <a:schemeClr val="accent2"/>
            </a:solidFill>
            <a:prstDash val="solid"/>
            <a:round/>
            <a:headEnd len="sm" w="sm" type="none"/>
            <a:tailEnd len="sm" w="sm" type="none"/>
          </a:ln>
        </p:spPr>
      </p:cxnSp>
      <p:sp>
        <p:nvSpPr>
          <p:cNvPr id="383" name="Google Shape;383;p96"/>
          <p:cNvSpPr txBox="1"/>
          <p:nvPr>
            <p:ph idx="3" type="body"/>
          </p:nvPr>
        </p:nvSpPr>
        <p:spPr>
          <a:xfrm>
            <a:off x="912570" y="2206507"/>
            <a:ext cx="2856846" cy="605466"/>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1000"/>
              </a:spcBef>
              <a:spcAft>
                <a:spcPts val="0"/>
              </a:spcAft>
              <a:buSzPts val="2051"/>
              <a:buFont typeface="Arial Narrow"/>
              <a:buNone/>
              <a:defRPr b="1" i="0" sz="2051" cap="none">
                <a:solidFill>
                  <a:schemeClr val="accent1"/>
                </a:solidFill>
                <a:latin typeface="Arial Narrow"/>
                <a:ea typeface="Arial Narrow"/>
                <a:cs typeface="Arial Narrow"/>
                <a:sym typeface="Arial Narrow"/>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4" name="Google Shape;384;p96"/>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lvl1pPr lvl="0" algn="l">
              <a:lnSpc>
                <a:spcPct val="85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5" name="Google Shape;385;p96"/>
          <p:cNvSpPr txBox="1"/>
          <p:nvPr>
            <p:ph idx="10" type="dt"/>
          </p:nvPr>
        </p:nvSpPr>
        <p:spPr>
          <a:xfrm>
            <a:off x="12331700" y="182246"/>
            <a:ext cx="1765300" cy="1828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6" name="Google Shape;386;p96"/>
          <p:cNvSpPr txBox="1"/>
          <p:nvPr>
            <p:ph idx="11" type="ftr"/>
          </p:nvPr>
        </p:nvSpPr>
        <p:spPr>
          <a:xfrm>
            <a:off x="91440" y="91440"/>
            <a:ext cx="5038091" cy="184666"/>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7" name="Google Shape;387;p96"/>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istic and Photo">
  <p:cSld name="Statistic and Photo">
    <p:spTree>
      <p:nvGrpSpPr>
        <p:cNvPr id="388" name="Shape 388"/>
        <p:cNvGrpSpPr/>
        <p:nvPr/>
      </p:nvGrpSpPr>
      <p:grpSpPr>
        <a:xfrm>
          <a:off x="0" y="0"/>
          <a:ext cx="0" cy="0"/>
          <a:chOff x="0" y="0"/>
          <a:chExt cx="0" cy="0"/>
        </a:xfrm>
      </p:grpSpPr>
      <p:sp>
        <p:nvSpPr>
          <p:cNvPr id="389" name="Google Shape;389;p97"/>
          <p:cNvSpPr/>
          <p:nvPr>
            <p:ph idx="2" type="pic"/>
          </p:nvPr>
        </p:nvSpPr>
        <p:spPr>
          <a:xfrm>
            <a:off x="6096595" y="0"/>
            <a:ext cx="6101503" cy="6858000"/>
          </a:xfrm>
          <a:prstGeom prst="rect">
            <a:avLst/>
          </a:prstGeom>
          <a:solidFill>
            <a:schemeClr val="lt2"/>
          </a:solidFill>
          <a:ln>
            <a:noFill/>
          </a:ln>
        </p:spPr>
      </p:sp>
      <p:cxnSp>
        <p:nvCxnSpPr>
          <p:cNvPr id="390" name="Google Shape;390;p97"/>
          <p:cNvCxnSpPr/>
          <p:nvPr/>
        </p:nvCxnSpPr>
        <p:spPr>
          <a:xfrm>
            <a:off x="770128" y="2581248"/>
            <a:ext cx="1172308" cy="0"/>
          </a:xfrm>
          <a:prstGeom prst="straightConnector1">
            <a:avLst/>
          </a:prstGeom>
          <a:noFill/>
          <a:ln cap="flat" cmpd="sng" w="79375">
            <a:solidFill>
              <a:schemeClr val="accent2"/>
            </a:solidFill>
            <a:prstDash val="solid"/>
            <a:round/>
            <a:headEnd len="sm" w="sm" type="none"/>
            <a:tailEnd len="sm" w="sm" type="none"/>
          </a:ln>
        </p:spPr>
      </p:cxnSp>
      <p:sp>
        <p:nvSpPr>
          <p:cNvPr id="391" name="Google Shape;391;p97"/>
          <p:cNvSpPr txBox="1"/>
          <p:nvPr>
            <p:ph idx="1" type="body"/>
          </p:nvPr>
        </p:nvSpPr>
        <p:spPr>
          <a:xfrm>
            <a:off x="770128" y="3237493"/>
            <a:ext cx="2646447" cy="605466"/>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1000"/>
              </a:spcBef>
              <a:spcAft>
                <a:spcPts val="0"/>
              </a:spcAft>
              <a:buSzPts val="2051"/>
              <a:buFont typeface="Arial Narrow"/>
              <a:buNone/>
              <a:defRPr b="1" i="0" sz="2051" cap="none">
                <a:solidFill>
                  <a:schemeClr val="accent1"/>
                </a:solidFill>
                <a:latin typeface="Arial Narrow"/>
                <a:ea typeface="Arial Narrow"/>
                <a:cs typeface="Arial Narrow"/>
                <a:sym typeface="Arial Narrow"/>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 name="Google Shape;392;p97"/>
          <p:cNvSpPr txBox="1"/>
          <p:nvPr>
            <p:ph idx="3" type="body"/>
          </p:nvPr>
        </p:nvSpPr>
        <p:spPr>
          <a:xfrm>
            <a:off x="771714" y="1071280"/>
            <a:ext cx="4717759" cy="1402991"/>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1000"/>
              </a:spcBef>
              <a:spcAft>
                <a:spcPts val="0"/>
              </a:spcAft>
              <a:buSzPts val="9600"/>
              <a:buFont typeface="Arial Narrow"/>
              <a:buNone/>
              <a:defRPr b="1" i="0" sz="9600">
                <a:solidFill>
                  <a:schemeClr val="dk1"/>
                </a:solidFill>
                <a:latin typeface="Arial Narrow"/>
                <a:ea typeface="Arial Narrow"/>
                <a:cs typeface="Arial Narrow"/>
                <a:sym typeface="Arial Narrow"/>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 name="Google Shape;393;p97"/>
          <p:cNvSpPr txBox="1"/>
          <p:nvPr>
            <p:ph idx="12" type="sldNum"/>
          </p:nvPr>
        </p:nvSpPr>
        <p:spPr>
          <a:xfrm>
            <a:off x="11707151" y="6354240"/>
            <a:ext cx="399651" cy="312098"/>
          </a:xfrm>
          <a:prstGeom prst="rect">
            <a:avLst/>
          </a:prstGeom>
          <a:noFill/>
          <a:ln>
            <a:noFill/>
          </a:ln>
        </p:spPr>
        <p:txBody>
          <a:bodyPr anchorCtr="0" anchor="t" bIns="0" lIns="0" spcFirstLastPara="1" rIns="0" wrap="square" tIns="0">
            <a:noAutofit/>
          </a:bodyPr>
          <a:lstStyle>
            <a:lvl1pPr indent="0" lvl="0" marL="0" algn="r">
              <a:spcBef>
                <a:spcPts val="0"/>
              </a:spcBef>
              <a:buNone/>
              <a:defRPr sz="800">
                <a:solidFill>
                  <a:schemeClr val="lt2"/>
                </a:solidFill>
                <a:latin typeface="Cambria"/>
                <a:ea typeface="Cambria"/>
                <a:cs typeface="Cambria"/>
                <a:sym typeface="Cambria"/>
              </a:defRPr>
            </a:lvl1pPr>
            <a:lvl2pPr indent="0" lvl="1" marL="0" algn="r">
              <a:spcBef>
                <a:spcPts val="0"/>
              </a:spcBef>
              <a:buNone/>
              <a:defRPr sz="800">
                <a:solidFill>
                  <a:schemeClr val="lt2"/>
                </a:solidFill>
                <a:latin typeface="Cambria"/>
                <a:ea typeface="Cambria"/>
                <a:cs typeface="Cambria"/>
                <a:sym typeface="Cambria"/>
              </a:defRPr>
            </a:lvl2pPr>
            <a:lvl3pPr indent="0" lvl="2" marL="0" algn="r">
              <a:spcBef>
                <a:spcPts val="0"/>
              </a:spcBef>
              <a:buNone/>
              <a:defRPr sz="800">
                <a:solidFill>
                  <a:schemeClr val="lt2"/>
                </a:solidFill>
                <a:latin typeface="Cambria"/>
                <a:ea typeface="Cambria"/>
                <a:cs typeface="Cambria"/>
                <a:sym typeface="Cambria"/>
              </a:defRPr>
            </a:lvl3pPr>
            <a:lvl4pPr indent="0" lvl="3" marL="0" algn="r">
              <a:spcBef>
                <a:spcPts val="0"/>
              </a:spcBef>
              <a:buNone/>
              <a:defRPr sz="800">
                <a:solidFill>
                  <a:schemeClr val="lt2"/>
                </a:solidFill>
                <a:latin typeface="Cambria"/>
                <a:ea typeface="Cambria"/>
                <a:cs typeface="Cambria"/>
                <a:sym typeface="Cambria"/>
              </a:defRPr>
            </a:lvl4pPr>
            <a:lvl5pPr indent="0" lvl="4" marL="0" algn="r">
              <a:spcBef>
                <a:spcPts val="0"/>
              </a:spcBef>
              <a:buNone/>
              <a:defRPr sz="800">
                <a:solidFill>
                  <a:schemeClr val="lt2"/>
                </a:solidFill>
                <a:latin typeface="Cambria"/>
                <a:ea typeface="Cambria"/>
                <a:cs typeface="Cambria"/>
                <a:sym typeface="Cambria"/>
              </a:defRPr>
            </a:lvl5pPr>
            <a:lvl6pPr indent="0" lvl="5" marL="0" algn="r">
              <a:spcBef>
                <a:spcPts val="0"/>
              </a:spcBef>
              <a:buNone/>
              <a:defRPr sz="800">
                <a:solidFill>
                  <a:schemeClr val="lt2"/>
                </a:solidFill>
                <a:latin typeface="Cambria"/>
                <a:ea typeface="Cambria"/>
                <a:cs typeface="Cambria"/>
                <a:sym typeface="Cambria"/>
              </a:defRPr>
            </a:lvl6pPr>
            <a:lvl7pPr indent="0" lvl="6" marL="0" algn="r">
              <a:spcBef>
                <a:spcPts val="0"/>
              </a:spcBef>
              <a:buNone/>
              <a:defRPr sz="800">
                <a:solidFill>
                  <a:schemeClr val="lt2"/>
                </a:solidFill>
                <a:latin typeface="Cambria"/>
                <a:ea typeface="Cambria"/>
                <a:cs typeface="Cambria"/>
                <a:sym typeface="Cambria"/>
              </a:defRPr>
            </a:lvl7pPr>
            <a:lvl8pPr indent="0" lvl="7" marL="0" algn="r">
              <a:spcBef>
                <a:spcPts val="0"/>
              </a:spcBef>
              <a:buNone/>
              <a:defRPr sz="800">
                <a:solidFill>
                  <a:schemeClr val="lt2"/>
                </a:solidFill>
                <a:latin typeface="Cambria"/>
                <a:ea typeface="Cambria"/>
                <a:cs typeface="Cambria"/>
                <a:sym typeface="Cambria"/>
              </a:defRPr>
            </a:lvl8pPr>
            <a:lvl9pPr indent="0" lvl="8" marL="0" algn="r">
              <a:spcBef>
                <a:spcPts val="0"/>
              </a:spcBef>
              <a:buNone/>
              <a:defRPr sz="800">
                <a:solidFill>
                  <a:schemeClr val="lt2"/>
                </a:solidFill>
                <a:latin typeface="Cambria"/>
                <a:ea typeface="Cambria"/>
                <a:cs typeface="Cambria"/>
                <a:sym typeface="Cambria"/>
              </a:defRPr>
            </a:lvl9pPr>
          </a:lstStyle>
          <a:p>
            <a:pPr indent="0" lvl="0" marL="0" rtl="0" algn="r">
              <a:spcBef>
                <a:spcPts val="0"/>
              </a:spcBef>
              <a:spcAft>
                <a:spcPts val="0"/>
              </a:spcAft>
              <a:buNone/>
            </a:pPr>
            <a:fld id="{00000000-1234-1234-1234-123412341234}" type="slidenum">
              <a:rPr lang="en-US"/>
              <a:t>‹#›</a:t>
            </a:fld>
            <a:endParaRPr/>
          </a:p>
        </p:txBody>
      </p:sp>
      <p:sp>
        <p:nvSpPr>
          <p:cNvPr id="394" name="Google Shape;394;p97"/>
          <p:cNvSpPr txBox="1"/>
          <p:nvPr>
            <p:ph idx="4" type="body"/>
          </p:nvPr>
        </p:nvSpPr>
        <p:spPr>
          <a:xfrm>
            <a:off x="770127" y="3886200"/>
            <a:ext cx="4616995" cy="839788"/>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1000"/>
              </a:spcBef>
              <a:spcAft>
                <a:spcPts val="0"/>
              </a:spcAft>
              <a:buSzPts val="1400"/>
              <a:buFont typeface="Cambria"/>
              <a:buNone/>
              <a:defRPr sz="14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Statistic">
  <p:cSld name="Split Statistic">
    <p:spTree>
      <p:nvGrpSpPr>
        <p:cNvPr id="395" name="Shape 395"/>
        <p:cNvGrpSpPr/>
        <p:nvPr/>
      </p:nvGrpSpPr>
      <p:grpSpPr>
        <a:xfrm>
          <a:off x="0" y="0"/>
          <a:ext cx="0" cy="0"/>
          <a:chOff x="0" y="0"/>
          <a:chExt cx="0" cy="0"/>
        </a:xfrm>
      </p:grpSpPr>
      <p:cxnSp>
        <p:nvCxnSpPr>
          <p:cNvPr id="396" name="Google Shape;396;p98"/>
          <p:cNvCxnSpPr/>
          <p:nvPr/>
        </p:nvCxnSpPr>
        <p:spPr>
          <a:xfrm>
            <a:off x="770128" y="2581248"/>
            <a:ext cx="1172308" cy="0"/>
          </a:xfrm>
          <a:prstGeom prst="straightConnector1">
            <a:avLst/>
          </a:prstGeom>
          <a:noFill/>
          <a:ln cap="flat" cmpd="sng" w="79375">
            <a:solidFill>
              <a:schemeClr val="accent2"/>
            </a:solidFill>
            <a:prstDash val="solid"/>
            <a:round/>
            <a:headEnd len="sm" w="sm" type="none"/>
            <a:tailEnd len="sm" w="sm" type="none"/>
          </a:ln>
        </p:spPr>
      </p:cxnSp>
      <p:sp>
        <p:nvSpPr>
          <p:cNvPr id="397" name="Google Shape;397;p98"/>
          <p:cNvSpPr txBox="1"/>
          <p:nvPr>
            <p:ph idx="1" type="body"/>
          </p:nvPr>
        </p:nvSpPr>
        <p:spPr>
          <a:xfrm>
            <a:off x="770128" y="3237493"/>
            <a:ext cx="2646447" cy="605466"/>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1000"/>
              </a:spcBef>
              <a:spcAft>
                <a:spcPts val="0"/>
              </a:spcAft>
              <a:buSzPts val="2051"/>
              <a:buFont typeface="Arial Narrow"/>
              <a:buNone/>
              <a:defRPr b="1" i="0" sz="2051" cap="none">
                <a:solidFill>
                  <a:schemeClr val="accent1"/>
                </a:solidFill>
                <a:latin typeface="Arial Narrow"/>
                <a:ea typeface="Arial Narrow"/>
                <a:cs typeface="Arial Narrow"/>
                <a:sym typeface="Arial Narrow"/>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8" name="Google Shape;398;p98"/>
          <p:cNvSpPr txBox="1"/>
          <p:nvPr>
            <p:ph idx="2" type="body"/>
          </p:nvPr>
        </p:nvSpPr>
        <p:spPr>
          <a:xfrm>
            <a:off x="770128" y="1069848"/>
            <a:ext cx="4616704" cy="1402991"/>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1000"/>
              </a:spcBef>
              <a:spcAft>
                <a:spcPts val="0"/>
              </a:spcAft>
              <a:buSzPts val="9600"/>
              <a:buFont typeface="Arial Narrow"/>
              <a:buNone/>
              <a:defRPr b="1" i="0" sz="9600">
                <a:solidFill>
                  <a:schemeClr val="dk1"/>
                </a:solidFill>
                <a:latin typeface="Arial Narrow"/>
                <a:ea typeface="Arial Narrow"/>
                <a:cs typeface="Arial Narrow"/>
                <a:sym typeface="Arial Narrow"/>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99" name="Google Shape;399;p98"/>
          <p:cNvCxnSpPr/>
          <p:nvPr/>
        </p:nvCxnSpPr>
        <p:spPr>
          <a:xfrm>
            <a:off x="6805168" y="2581248"/>
            <a:ext cx="1172308" cy="0"/>
          </a:xfrm>
          <a:prstGeom prst="straightConnector1">
            <a:avLst/>
          </a:prstGeom>
          <a:noFill/>
          <a:ln cap="flat" cmpd="sng" w="79375">
            <a:solidFill>
              <a:schemeClr val="accent2"/>
            </a:solidFill>
            <a:prstDash val="solid"/>
            <a:round/>
            <a:headEnd len="sm" w="sm" type="none"/>
            <a:tailEnd len="sm" w="sm" type="none"/>
          </a:ln>
        </p:spPr>
      </p:cxnSp>
      <p:sp>
        <p:nvSpPr>
          <p:cNvPr id="400" name="Google Shape;400;p98"/>
          <p:cNvSpPr txBox="1"/>
          <p:nvPr>
            <p:ph idx="3" type="body"/>
          </p:nvPr>
        </p:nvSpPr>
        <p:spPr>
          <a:xfrm>
            <a:off x="6805168" y="3237493"/>
            <a:ext cx="2646447" cy="605466"/>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1000"/>
              </a:spcBef>
              <a:spcAft>
                <a:spcPts val="0"/>
              </a:spcAft>
              <a:buSzPts val="2051"/>
              <a:buFont typeface="Arial Narrow"/>
              <a:buNone/>
              <a:defRPr b="1" i="0" sz="2051" cap="none">
                <a:solidFill>
                  <a:schemeClr val="accent1"/>
                </a:solidFill>
                <a:latin typeface="Arial Narrow"/>
                <a:ea typeface="Arial Narrow"/>
                <a:cs typeface="Arial Narrow"/>
                <a:sym typeface="Arial Narrow"/>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 name="Google Shape;401;p98"/>
          <p:cNvSpPr txBox="1"/>
          <p:nvPr>
            <p:ph idx="4" type="body"/>
          </p:nvPr>
        </p:nvSpPr>
        <p:spPr>
          <a:xfrm>
            <a:off x="6805168" y="1069848"/>
            <a:ext cx="4616704" cy="1402991"/>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1000"/>
              </a:spcBef>
              <a:spcAft>
                <a:spcPts val="0"/>
              </a:spcAft>
              <a:buSzPts val="9600"/>
              <a:buFont typeface="Arial Narrow"/>
              <a:buNone/>
              <a:defRPr b="1" i="0" sz="9600">
                <a:solidFill>
                  <a:schemeClr val="dk1"/>
                </a:solidFill>
                <a:latin typeface="Arial Narrow"/>
                <a:ea typeface="Arial Narrow"/>
                <a:cs typeface="Arial Narrow"/>
                <a:sym typeface="Arial Narrow"/>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2" name="Google Shape;402;p98"/>
          <p:cNvSpPr txBox="1"/>
          <p:nvPr>
            <p:ph idx="12" type="sldNum"/>
          </p:nvPr>
        </p:nvSpPr>
        <p:spPr>
          <a:xfrm>
            <a:off x="11707151" y="6354240"/>
            <a:ext cx="399651" cy="312098"/>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03" name="Google Shape;403;p98"/>
          <p:cNvSpPr txBox="1"/>
          <p:nvPr>
            <p:ph idx="5" type="body"/>
          </p:nvPr>
        </p:nvSpPr>
        <p:spPr>
          <a:xfrm>
            <a:off x="770127" y="3886200"/>
            <a:ext cx="4616995" cy="2141376"/>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1000"/>
              </a:spcBef>
              <a:spcAft>
                <a:spcPts val="0"/>
              </a:spcAft>
              <a:buSzPts val="1400"/>
              <a:buFont typeface="Cambria"/>
              <a:buNone/>
              <a:defRPr sz="14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4" name="Google Shape;404;p98"/>
          <p:cNvSpPr txBox="1"/>
          <p:nvPr>
            <p:ph idx="6" type="body"/>
          </p:nvPr>
        </p:nvSpPr>
        <p:spPr>
          <a:xfrm>
            <a:off x="6804877" y="3886200"/>
            <a:ext cx="4616995" cy="2141376"/>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1000"/>
              </a:spcBef>
              <a:spcAft>
                <a:spcPts val="0"/>
              </a:spcAft>
              <a:buSzPts val="1400"/>
              <a:buFont typeface="Cambria"/>
              <a:buNone/>
              <a:defRPr sz="1400"/>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bile Screen and Text">
  <p:cSld name="Mobile Screen and Text">
    <p:spTree>
      <p:nvGrpSpPr>
        <p:cNvPr id="405" name="Shape 405"/>
        <p:cNvGrpSpPr/>
        <p:nvPr/>
      </p:nvGrpSpPr>
      <p:grpSpPr>
        <a:xfrm>
          <a:off x="0" y="0"/>
          <a:ext cx="0" cy="0"/>
          <a:chOff x="0" y="0"/>
          <a:chExt cx="0" cy="0"/>
        </a:xfrm>
      </p:grpSpPr>
      <p:pic>
        <p:nvPicPr>
          <p:cNvPr descr="A picture containing monitor, mirror&#10;&#10;Description automatically generated" id="406" name="Google Shape;406;p99"/>
          <p:cNvPicPr preferRelativeResize="0"/>
          <p:nvPr/>
        </p:nvPicPr>
        <p:blipFill rotWithShape="1">
          <a:blip r:embed="rId2">
            <a:alphaModFix/>
          </a:blip>
          <a:srcRect b="0" l="0" r="0" t="0"/>
          <a:stretch/>
        </p:blipFill>
        <p:spPr>
          <a:xfrm>
            <a:off x="7416326" y="718635"/>
            <a:ext cx="2731617" cy="5357957"/>
          </a:xfrm>
          <a:prstGeom prst="rect">
            <a:avLst/>
          </a:prstGeom>
          <a:noFill/>
          <a:ln>
            <a:noFill/>
          </a:ln>
        </p:spPr>
      </p:pic>
      <p:sp>
        <p:nvSpPr>
          <p:cNvPr id="407" name="Google Shape;407;p99"/>
          <p:cNvSpPr txBox="1"/>
          <p:nvPr>
            <p:ph idx="1" type="body"/>
          </p:nvPr>
        </p:nvSpPr>
        <p:spPr>
          <a:xfrm>
            <a:off x="915052" y="3085688"/>
            <a:ext cx="4639929" cy="25146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1000"/>
              </a:spcBef>
              <a:spcAft>
                <a:spcPts val="0"/>
              </a:spcAft>
              <a:buSzPts val="1400"/>
              <a:buFont typeface="Cambria"/>
              <a:buNone/>
              <a:defRPr b="0" i="0" sz="1400">
                <a:solidFill>
                  <a:schemeClr val="dk1"/>
                </a:solidFill>
              </a:defRPr>
            </a:lvl1pPr>
            <a:lvl2pPr indent="-319786" lvl="1" marL="914400" algn="l">
              <a:lnSpc>
                <a:spcPct val="90000"/>
              </a:lnSpc>
              <a:spcBef>
                <a:spcPts val="500"/>
              </a:spcBef>
              <a:spcAft>
                <a:spcPts val="0"/>
              </a:spcAft>
              <a:buSzPts val="1436"/>
              <a:buChar char="•"/>
              <a:defRPr sz="1436"/>
            </a:lvl2pPr>
            <a:lvl3pPr indent="-319786" lvl="2" marL="1371600" algn="l">
              <a:lnSpc>
                <a:spcPct val="90000"/>
              </a:lnSpc>
              <a:spcBef>
                <a:spcPts val="500"/>
              </a:spcBef>
              <a:spcAft>
                <a:spcPts val="0"/>
              </a:spcAft>
              <a:buSzPts val="1436"/>
              <a:buChar char="•"/>
              <a:defRPr sz="1436"/>
            </a:lvl3pPr>
            <a:lvl4pPr indent="-319786" lvl="3" marL="1828800" algn="l">
              <a:lnSpc>
                <a:spcPct val="90000"/>
              </a:lnSpc>
              <a:spcBef>
                <a:spcPts val="500"/>
              </a:spcBef>
              <a:spcAft>
                <a:spcPts val="0"/>
              </a:spcAft>
              <a:buSzPts val="1436"/>
              <a:buChar char="•"/>
              <a:defRPr sz="1436"/>
            </a:lvl4pPr>
            <a:lvl5pPr indent="-319785" lvl="4" marL="2286000" algn="l">
              <a:lnSpc>
                <a:spcPct val="90000"/>
              </a:lnSpc>
              <a:spcBef>
                <a:spcPts val="500"/>
              </a:spcBef>
              <a:spcAft>
                <a:spcPts val="0"/>
              </a:spcAft>
              <a:buSzPts val="1436"/>
              <a:buChar char="•"/>
              <a:defRPr sz="1436"/>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8" name="Google Shape;408;p99"/>
          <p:cNvSpPr txBox="1"/>
          <p:nvPr>
            <p:ph type="title"/>
          </p:nvPr>
        </p:nvSpPr>
        <p:spPr>
          <a:xfrm>
            <a:off x="915051" y="772611"/>
            <a:ext cx="4639928" cy="1073884"/>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dk1"/>
              </a:buClr>
              <a:buSzPts val="4000"/>
              <a:buFont typeface="Arial"/>
              <a:buNone/>
              <a:defRPr b="1" i="0"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9" name="Google Shape;409;p99"/>
          <p:cNvSpPr txBox="1"/>
          <p:nvPr>
            <p:ph idx="2" type="body"/>
          </p:nvPr>
        </p:nvSpPr>
        <p:spPr>
          <a:xfrm>
            <a:off x="915052" y="1983768"/>
            <a:ext cx="4639929" cy="403688"/>
          </a:xfrm>
          <a:prstGeom prst="rect">
            <a:avLst/>
          </a:prstGeom>
          <a:noFill/>
          <a:ln>
            <a:noFill/>
          </a:ln>
        </p:spPr>
        <p:txBody>
          <a:bodyPr anchorCtr="0" anchor="ctr" bIns="0" lIns="0" spcFirstLastPara="1" rIns="0" wrap="square" tIns="0">
            <a:normAutofit/>
          </a:bodyPr>
          <a:lstStyle>
            <a:lvl1pPr indent="-228600" lvl="0" marL="457200" algn="l">
              <a:lnSpc>
                <a:spcPct val="120000"/>
              </a:lnSpc>
              <a:spcBef>
                <a:spcPts val="1000"/>
              </a:spcBef>
              <a:spcAft>
                <a:spcPts val="0"/>
              </a:spcAft>
              <a:buSzPts val="1800"/>
              <a:buFont typeface="Cambria"/>
              <a:buNone/>
              <a:defRPr b="0" i="1" sz="1800">
                <a:solidFill>
                  <a:schemeClr val="dk2"/>
                </a:solidFill>
                <a:latin typeface="Cambria"/>
                <a:ea typeface="Cambria"/>
                <a:cs typeface="Cambria"/>
                <a:sym typeface="Cambria"/>
              </a:defRPr>
            </a:lvl1pPr>
            <a:lvl2pPr indent="-319786" lvl="1" marL="914400" algn="l">
              <a:lnSpc>
                <a:spcPct val="90000"/>
              </a:lnSpc>
              <a:spcBef>
                <a:spcPts val="500"/>
              </a:spcBef>
              <a:spcAft>
                <a:spcPts val="0"/>
              </a:spcAft>
              <a:buSzPts val="1436"/>
              <a:buChar char="•"/>
              <a:defRPr sz="1436"/>
            </a:lvl2pPr>
            <a:lvl3pPr indent="-319786" lvl="2" marL="1371600" algn="l">
              <a:lnSpc>
                <a:spcPct val="90000"/>
              </a:lnSpc>
              <a:spcBef>
                <a:spcPts val="500"/>
              </a:spcBef>
              <a:spcAft>
                <a:spcPts val="0"/>
              </a:spcAft>
              <a:buSzPts val="1436"/>
              <a:buChar char="•"/>
              <a:defRPr sz="1436"/>
            </a:lvl3pPr>
            <a:lvl4pPr indent="-319786" lvl="3" marL="1828800" algn="l">
              <a:lnSpc>
                <a:spcPct val="90000"/>
              </a:lnSpc>
              <a:spcBef>
                <a:spcPts val="500"/>
              </a:spcBef>
              <a:spcAft>
                <a:spcPts val="0"/>
              </a:spcAft>
              <a:buSzPts val="1436"/>
              <a:buChar char="•"/>
              <a:defRPr sz="1436"/>
            </a:lvl4pPr>
            <a:lvl5pPr indent="-319785" lvl="4" marL="2286000" algn="l">
              <a:lnSpc>
                <a:spcPct val="90000"/>
              </a:lnSpc>
              <a:spcBef>
                <a:spcPts val="500"/>
              </a:spcBef>
              <a:spcAft>
                <a:spcPts val="0"/>
              </a:spcAft>
              <a:buSzPts val="1436"/>
              <a:buChar char="•"/>
              <a:defRPr sz="1436"/>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10" name="Google Shape;410;p99"/>
          <p:cNvCxnSpPr/>
          <p:nvPr/>
        </p:nvCxnSpPr>
        <p:spPr>
          <a:xfrm>
            <a:off x="915051" y="2715970"/>
            <a:ext cx="1172308" cy="0"/>
          </a:xfrm>
          <a:prstGeom prst="straightConnector1">
            <a:avLst/>
          </a:prstGeom>
          <a:noFill/>
          <a:ln cap="flat" cmpd="sng" w="79375">
            <a:solidFill>
              <a:schemeClr val="accent2"/>
            </a:solidFill>
            <a:prstDash val="solid"/>
            <a:round/>
            <a:headEnd len="sm" w="sm" type="none"/>
            <a:tailEnd len="sm" w="sm" type="none"/>
          </a:ln>
        </p:spPr>
      </p:cxnSp>
      <p:sp>
        <p:nvSpPr>
          <p:cNvPr id="411" name="Google Shape;411;p99"/>
          <p:cNvSpPr/>
          <p:nvPr>
            <p:ph idx="3" type="pic"/>
          </p:nvPr>
        </p:nvSpPr>
        <p:spPr>
          <a:xfrm>
            <a:off x="7664535" y="1280437"/>
            <a:ext cx="2224302" cy="4198043"/>
          </a:xfrm>
          <a:prstGeom prst="rect">
            <a:avLst/>
          </a:prstGeom>
          <a:solidFill>
            <a:schemeClr val="lt2"/>
          </a:solidFill>
          <a:ln>
            <a:noFill/>
          </a:ln>
        </p:spPr>
      </p:sp>
      <p:sp>
        <p:nvSpPr>
          <p:cNvPr id="412" name="Google Shape;412;p99"/>
          <p:cNvSpPr txBox="1"/>
          <p:nvPr>
            <p:ph idx="12" type="sldNum"/>
          </p:nvPr>
        </p:nvSpPr>
        <p:spPr>
          <a:xfrm>
            <a:off x="11707151" y="6354240"/>
            <a:ext cx="399651" cy="312098"/>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obile Screen and Text">
  <p:cSld name="1_Mobile Screen and Text">
    <p:spTree>
      <p:nvGrpSpPr>
        <p:cNvPr id="413" name="Shape 413"/>
        <p:cNvGrpSpPr/>
        <p:nvPr/>
      </p:nvGrpSpPr>
      <p:grpSpPr>
        <a:xfrm>
          <a:off x="0" y="0"/>
          <a:ext cx="0" cy="0"/>
          <a:chOff x="0" y="0"/>
          <a:chExt cx="0" cy="0"/>
        </a:xfrm>
      </p:grpSpPr>
      <p:sp>
        <p:nvSpPr>
          <p:cNvPr id="414" name="Google Shape;414;p100"/>
          <p:cNvSpPr txBox="1"/>
          <p:nvPr>
            <p:ph idx="1" type="body"/>
          </p:nvPr>
        </p:nvSpPr>
        <p:spPr>
          <a:xfrm>
            <a:off x="915052" y="3085688"/>
            <a:ext cx="4639929" cy="25146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1000"/>
              </a:spcBef>
              <a:spcAft>
                <a:spcPts val="0"/>
              </a:spcAft>
              <a:buSzPts val="1400"/>
              <a:buFont typeface="Cambria"/>
              <a:buNone/>
              <a:defRPr b="0" i="0" sz="1400">
                <a:solidFill>
                  <a:schemeClr val="dk1"/>
                </a:solidFill>
              </a:defRPr>
            </a:lvl1pPr>
            <a:lvl2pPr indent="-319786" lvl="1" marL="914400" algn="l">
              <a:lnSpc>
                <a:spcPct val="90000"/>
              </a:lnSpc>
              <a:spcBef>
                <a:spcPts val="500"/>
              </a:spcBef>
              <a:spcAft>
                <a:spcPts val="0"/>
              </a:spcAft>
              <a:buSzPts val="1436"/>
              <a:buChar char="•"/>
              <a:defRPr sz="1436"/>
            </a:lvl2pPr>
            <a:lvl3pPr indent="-319786" lvl="2" marL="1371600" algn="l">
              <a:lnSpc>
                <a:spcPct val="90000"/>
              </a:lnSpc>
              <a:spcBef>
                <a:spcPts val="500"/>
              </a:spcBef>
              <a:spcAft>
                <a:spcPts val="0"/>
              </a:spcAft>
              <a:buSzPts val="1436"/>
              <a:buChar char="•"/>
              <a:defRPr sz="1436"/>
            </a:lvl3pPr>
            <a:lvl4pPr indent="-319786" lvl="3" marL="1828800" algn="l">
              <a:lnSpc>
                <a:spcPct val="90000"/>
              </a:lnSpc>
              <a:spcBef>
                <a:spcPts val="500"/>
              </a:spcBef>
              <a:spcAft>
                <a:spcPts val="0"/>
              </a:spcAft>
              <a:buSzPts val="1436"/>
              <a:buChar char="•"/>
              <a:defRPr sz="1436"/>
            </a:lvl4pPr>
            <a:lvl5pPr indent="-319785" lvl="4" marL="2286000" algn="l">
              <a:lnSpc>
                <a:spcPct val="90000"/>
              </a:lnSpc>
              <a:spcBef>
                <a:spcPts val="500"/>
              </a:spcBef>
              <a:spcAft>
                <a:spcPts val="0"/>
              </a:spcAft>
              <a:buSzPts val="1436"/>
              <a:buChar char="•"/>
              <a:defRPr sz="1436"/>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5" name="Google Shape;415;p100"/>
          <p:cNvSpPr txBox="1"/>
          <p:nvPr>
            <p:ph type="title"/>
          </p:nvPr>
        </p:nvSpPr>
        <p:spPr>
          <a:xfrm>
            <a:off x="915051" y="772611"/>
            <a:ext cx="4639928" cy="1073884"/>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dk1"/>
              </a:buClr>
              <a:buSzPts val="4000"/>
              <a:buFont typeface="Arial"/>
              <a:buNone/>
              <a:defRPr b="1" i="0"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6" name="Google Shape;416;p100"/>
          <p:cNvSpPr txBox="1"/>
          <p:nvPr>
            <p:ph idx="2" type="body"/>
          </p:nvPr>
        </p:nvSpPr>
        <p:spPr>
          <a:xfrm>
            <a:off x="915052" y="1983768"/>
            <a:ext cx="4639929" cy="403688"/>
          </a:xfrm>
          <a:prstGeom prst="rect">
            <a:avLst/>
          </a:prstGeom>
          <a:noFill/>
          <a:ln>
            <a:noFill/>
          </a:ln>
        </p:spPr>
        <p:txBody>
          <a:bodyPr anchorCtr="0" anchor="ctr" bIns="0" lIns="0" spcFirstLastPara="1" rIns="0" wrap="square" tIns="0">
            <a:normAutofit/>
          </a:bodyPr>
          <a:lstStyle>
            <a:lvl1pPr indent="-228600" lvl="0" marL="457200" algn="l">
              <a:lnSpc>
                <a:spcPct val="120000"/>
              </a:lnSpc>
              <a:spcBef>
                <a:spcPts val="1000"/>
              </a:spcBef>
              <a:spcAft>
                <a:spcPts val="0"/>
              </a:spcAft>
              <a:buSzPts val="1800"/>
              <a:buFont typeface="Cambria"/>
              <a:buNone/>
              <a:defRPr b="0" i="1" sz="1800">
                <a:solidFill>
                  <a:schemeClr val="dk2"/>
                </a:solidFill>
                <a:latin typeface="Cambria"/>
                <a:ea typeface="Cambria"/>
                <a:cs typeface="Cambria"/>
                <a:sym typeface="Cambria"/>
              </a:defRPr>
            </a:lvl1pPr>
            <a:lvl2pPr indent="-319786" lvl="1" marL="914400" algn="l">
              <a:lnSpc>
                <a:spcPct val="90000"/>
              </a:lnSpc>
              <a:spcBef>
                <a:spcPts val="500"/>
              </a:spcBef>
              <a:spcAft>
                <a:spcPts val="0"/>
              </a:spcAft>
              <a:buSzPts val="1436"/>
              <a:buChar char="•"/>
              <a:defRPr sz="1436"/>
            </a:lvl2pPr>
            <a:lvl3pPr indent="-319786" lvl="2" marL="1371600" algn="l">
              <a:lnSpc>
                <a:spcPct val="90000"/>
              </a:lnSpc>
              <a:spcBef>
                <a:spcPts val="500"/>
              </a:spcBef>
              <a:spcAft>
                <a:spcPts val="0"/>
              </a:spcAft>
              <a:buSzPts val="1436"/>
              <a:buChar char="•"/>
              <a:defRPr sz="1436"/>
            </a:lvl3pPr>
            <a:lvl4pPr indent="-319786" lvl="3" marL="1828800" algn="l">
              <a:lnSpc>
                <a:spcPct val="90000"/>
              </a:lnSpc>
              <a:spcBef>
                <a:spcPts val="500"/>
              </a:spcBef>
              <a:spcAft>
                <a:spcPts val="0"/>
              </a:spcAft>
              <a:buSzPts val="1436"/>
              <a:buChar char="•"/>
              <a:defRPr sz="1436"/>
            </a:lvl4pPr>
            <a:lvl5pPr indent="-319785" lvl="4" marL="2286000" algn="l">
              <a:lnSpc>
                <a:spcPct val="90000"/>
              </a:lnSpc>
              <a:spcBef>
                <a:spcPts val="500"/>
              </a:spcBef>
              <a:spcAft>
                <a:spcPts val="0"/>
              </a:spcAft>
              <a:buSzPts val="1436"/>
              <a:buChar char="•"/>
              <a:defRPr sz="1436"/>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17" name="Google Shape;417;p100"/>
          <p:cNvCxnSpPr/>
          <p:nvPr/>
        </p:nvCxnSpPr>
        <p:spPr>
          <a:xfrm>
            <a:off x="915051" y="2715970"/>
            <a:ext cx="1172308" cy="0"/>
          </a:xfrm>
          <a:prstGeom prst="straightConnector1">
            <a:avLst/>
          </a:prstGeom>
          <a:noFill/>
          <a:ln cap="flat" cmpd="sng" w="79375">
            <a:solidFill>
              <a:schemeClr val="accent2"/>
            </a:solidFill>
            <a:prstDash val="solid"/>
            <a:round/>
            <a:headEnd len="sm" w="sm" type="none"/>
            <a:tailEnd len="sm" w="sm" type="none"/>
          </a:ln>
        </p:spPr>
      </p:cxnSp>
      <p:sp>
        <p:nvSpPr>
          <p:cNvPr id="418" name="Google Shape;418;p100"/>
          <p:cNvSpPr txBox="1"/>
          <p:nvPr>
            <p:ph idx="12" type="sldNum"/>
          </p:nvPr>
        </p:nvSpPr>
        <p:spPr>
          <a:xfrm>
            <a:off x="11707151" y="6354240"/>
            <a:ext cx="399651" cy="312098"/>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419" name="Google Shape;419;p100"/>
          <p:cNvPicPr preferRelativeResize="0"/>
          <p:nvPr/>
        </p:nvPicPr>
        <p:blipFill rotWithShape="1">
          <a:blip r:embed="rId2">
            <a:alphaModFix/>
          </a:blip>
          <a:srcRect b="0" l="0" r="0" t="0"/>
          <a:stretch/>
        </p:blipFill>
        <p:spPr>
          <a:xfrm>
            <a:off x="4373753" y="1135759"/>
            <a:ext cx="8756714" cy="4925652"/>
          </a:xfrm>
          <a:prstGeom prst="rect">
            <a:avLst/>
          </a:prstGeom>
          <a:noFill/>
          <a:ln>
            <a:noFill/>
          </a:ln>
        </p:spPr>
      </p:pic>
      <p:sp>
        <p:nvSpPr>
          <p:cNvPr id="420" name="Google Shape;420;p100"/>
          <p:cNvSpPr/>
          <p:nvPr>
            <p:ph idx="3" type="pic"/>
          </p:nvPr>
        </p:nvSpPr>
        <p:spPr>
          <a:xfrm>
            <a:off x="6248828" y="1582615"/>
            <a:ext cx="4980547" cy="2795954"/>
          </a:xfrm>
          <a:prstGeom prst="rect">
            <a:avLst/>
          </a:prstGeom>
          <a:solidFill>
            <a:schemeClr val="lt2"/>
          </a:solid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Cards Slide" showMasterSp="0">
  <p:cSld name="6 Cards Slide">
    <p:spTree>
      <p:nvGrpSpPr>
        <p:cNvPr id="421" name="Shape 421"/>
        <p:cNvGrpSpPr/>
        <p:nvPr/>
      </p:nvGrpSpPr>
      <p:grpSpPr>
        <a:xfrm>
          <a:off x="0" y="0"/>
          <a:ext cx="0" cy="0"/>
          <a:chOff x="0" y="0"/>
          <a:chExt cx="0" cy="0"/>
        </a:xfrm>
      </p:grpSpPr>
      <p:sp>
        <p:nvSpPr>
          <p:cNvPr id="422" name="Google Shape;422;p101"/>
          <p:cNvSpPr/>
          <p:nvPr/>
        </p:nvSpPr>
        <p:spPr>
          <a:xfrm>
            <a:off x="6094943" y="0"/>
            <a:ext cx="3047999" cy="3429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mbria"/>
              <a:ea typeface="Cambria"/>
              <a:cs typeface="Cambria"/>
              <a:sym typeface="Cambria"/>
            </a:endParaRPr>
          </a:p>
        </p:txBody>
      </p:sp>
      <p:sp>
        <p:nvSpPr>
          <p:cNvPr id="423" name="Google Shape;423;p101"/>
          <p:cNvSpPr/>
          <p:nvPr/>
        </p:nvSpPr>
        <p:spPr>
          <a:xfrm>
            <a:off x="2" y="0"/>
            <a:ext cx="6095999" cy="3429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mbria"/>
              <a:ea typeface="Cambria"/>
              <a:cs typeface="Cambria"/>
              <a:sym typeface="Cambria"/>
            </a:endParaRPr>
          </a:p>
        </p:txBody>
      </p:sp>
      <p:sp>
        <p:nvSpPr>
          <p:cNvPr id="424" name="Google Shape;424;p101"/>
          <p:cNvSpPr/>
          <p:nvPr>
            <p:ph idx="2" type="pic"/>
          </p:nvPr>
        </p:nvSpPr>
        <p:spPr>
          <a:xfrm>
            <a:off x="9142941" y="0"/>
            <a:ext cx="3049060" cy="3429000"/>
          </a:xfrm>
          <a:prstGeom prst="rect">
            <a:avLst/>
          </a:prstGeom>
          <a:solidFill>
            <a:schemeClr val="lt2"/>
          </a:solidFill>
          <a:ln>
            <a:noFill/>
          </a:ln>
        </p:spPr>
      </p:sp>
      <p:sp>
        <p:nvSpPr>
          <p:cNvPr id="425" name="Google Shape;425;p101"/>
          <p:cNvSpPr/>
          <p:nvPr/>
        </p:nvSpPr>
        <p:spPr>
          <a:xfrm>
            <a:off x="3048001" y="3429000"/>
            <a:ext cx="3047999" cy="3429000"/>
          </a:xfrm>
          <a:prstGeom prst="rect">
            <a:avLst/>
          </a:prstGeom>
          <a:solidFill>
            <a:srgbClr val="113C5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mbria"/>
              <a:ea typeface="Cambria"/>
              <a:cs typeface="Cambria"/>
              <a:sym typeface="Cambria"/>
            </a:endParaRPr>
          </a:p>
        </p:txBody>
      </p:sp>
      <p:sp>
        <p:nvSpPr>
          <p:cNvPr id="426" name="Google Shape;426;p101"/>
          <p:cNvSpPr/>
          <p:nvPr>
            <p:ph idx="3" type="pic"/>
          </p:nvPr>
        </p:nvSpPr>
        <p:spPr>
          <a:xfrm>
            <a:off x="6096000" y="3429000"/>
            <a:ext cx="3046941" cy="3429000"/>
          </a:xfrm>
          <a:prstGeom prst="rect">
            <a:avLst/>
          </a:prstGeom>
          <a:solidFill>
            <a:schemeClr val="lt2"/>
          </a:solidFill>
          <a:ln>
            <a:noFill/>
          </a:ln>
        </p:spPr>
      </p:sp>
      <p:sp>
        <p:nvSpPr>
          <p:cNvPr id="427" name="Google Shape;427;p101"/>
          <p:cNvSpPr/>
          <p:nvPr>
            <p:ph idx="4" type="pic"/>
          </p:nvPr>
        </p:nvSpPr>
        <p:spPr>
          <a:xfrm>
            <a:off x="2" y="3429000"/>
            <a:ext cx="3046943" cy="3429000"/>
          </a:xfrm>
          <a:prstGeom prst="rect">
            <a:avLst/>
          </a:prstGeom>
          <a:solidFill>
            <a:schemeClr val="lt2"/>
          </a:solidFill>
          <a:ln>
            <a:noFill/>
          </a:ln>
        </p:spPr>
      </p:sp>
      <p:sp>
        <p:nvSpPr>
          <p:cNvPr id="428" name="Google Shape;428;p101"/>
          <p:cNvSpPr/>
          <p:nvPr/>
        </p:nvSpPr>
        <p:spPr>
          <a:xfrm>
            <a:off x="9142940" y="3429000"/>
            <a:ext cx="3051179" cy="3429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mbria"/>
              <a:ea typeface="Cambria"/>
              <a:cs typeface="Cambria"/>
              <a:sym typeface="Cambria"/>
            </a:endParaRPr>
          </a:p>
        </p:txBody>
      </p:sp>
      <p:sp>
        <p:nvSpPr>
          <p:cNvPr id="429" name="Google Shape;429;p101"/>
          <p:cNvSpPr txBox="1"/>
          <p:nvPr>
            <p:ph idx="1" type="body"/>
          </p:nvPr>
        </p:nvSpPr>
        <p:spPr>
          <a:xfrm>
            <a:off x="6391386" y="652465"/>
            <a:ext cx="2257951" cy="1984057"/>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1000"/>
              </a:spcBef>
              <a:spcAft>
                <a:spcPts val="0"/>
              </a:spcAft>
              <a:buSzPts val="2050"/>
              <a:buFont typeface="Arial Narrow"/>
              <a:buNone/>
              <a:defRPr b="1" i="0" sz="2050" cap="none">
                <a:solidFill>
                  <a:schemeClr val="lt1"/>
                </a:solidFill>
                <a:latin typeface="Arial Narrow"/>
                <a:ea typeface="Arial Narrow"/>
                <a:cs typeface="Arial Narrow"/>
                <a:sym typeface="Arial Narrow"/>
              </a:defRPr>
            </a:lvl1pPr>
            <a:lvl2pPr indent="-228600" lvl="1" marL="914400" algn="l">
              <a:lnSpc>
                <a:spcPct val="110000"/>
              </a:lnSpc>
              <a:spcBef>
                <a:spcPts val="2600"/>
              </a:spcBef>
              <a:spcAft>
                <a:spcPts val="0"/>
              </a:spcAft>
              <a:buSzPts val="1100"/>
              <a:buNone/>
              <a:defRPr sz="1100">
                <a:solidFill>
                  <a:schemeClr val="lt1"/>
                </a:solidFill>
              </a:defRPr>
            </a:lvl2pPr>
            <a:lvl3pPr indent="-342900" lvl="2" marL="1371600" algn="l">
              <a:lnSpc>
                <a:spcPct val="90000"/>
              </a:lnSpc>
              <a:spcBef>
                <a:spcPts val="26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30" name="Google Shape;430;p101"/>
          <p:cNvCxnSpPr/>
          <p:nvPr/>
        </p:nvCxnSpPr>
        <p:spPr>
          <a:xfrm>
            <a:off x="705326" y="1427267"/>
            <a:ext cx="1172308" cy="0"/>
          </a:xfrm>
          <a:prstGeom prst="straightConnector1">
            <a:avLst/>
          </a:prstGeom>
          <a:noFill/>
          <a:ln cap="flat" cmpd="sng" w="79375">
            <a:solidFill>
              <a:schemeClr val="accent2"/>
            </a:solidFill>
            <a:prstDash val="solid"/>
            <a:round/>
            <a:headEnd len="sm" w="sm" type="none"/>
            <a:tailEnd len="sm" w="sm" type="none"/>
          </a:ln>
        </p:spPr>
      </p:cxnSp>
      <p:sp>
        <p:nvSpPr>
          <p:cNvPr id="431" name="Google Shape;431;p101"/>
          <p:cNvSpPr txBox="1"/>
          <p:nvPr>
            <p:ph type="title"/>
          </p:nvPr>
        </p:nvSpPr>
        <p:spPr>
          <a:xfrm>
            <a:off x="737410" y="517235"/>
            <a:ext cx="4620126" cy="798177"/>
          </a:xfrm>
          <a:prstGeom prst="rect">
            <a:avLst/>
          </a:prstGeom>
          <a:noFill/>
          <a:ln>
            <a:noFill/>
          </a:ln>
        </p:spPr>
        <p:txBody>
          <a:bodyPr anchorCtr="0" anchor="b" bIns="45700" lIns="0" spcFirstLastPara="1" rIns="91425" wrap="square" tIns="45700">
            <a:noAutofit/>
          </a:bodyPr>
          <a:lstStyle>
            <a:lvl1pPr lvl="0" algn="l">
              <a:lnSpc>
                <a:spcPct val="85000"/>
              </a:lnSpc>
              <a:spcBef>
                <a:spcPts val="0"/>
              </a:spcBef>
              <a:spcAft>
                <a:spcPts val="0"/>
              </a:spcAft>
              <a:buClr>
                <a:schemeClr val="dk1"/>
              </a:buClr>
              <a:buSzPts val="3600"/>
              <a:buFont typeface="Arial Narrow"/>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2" name="Google Shape;432;p101"/>
          <p:cNvSpPr txBox="1"/>
          <p:nvPr>
            <p:ph idx="5" type="body"/>
          </p:nvPr>
        </p:nvSpPr>
        <p:spPr>
          <a:xfrm>
            <a:off x="737409" y="1910040"/>
            <a:ext cx="4620126" cy="1036356"/>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1000"/>
              </a:spcBef>
              <a:spcAft>
                <a:spcPts val="0"/>
              </a:spcAft>
              <a:buSzPts val="1400"/>
              <a:buFont typeface="Cambria"/>
              <a:buNone/>
              <a:defRPr b="0" i="0" sz="1400">
                <a:solidFill>
                  <a:schemeClr val="dk1"/>
                </a:solidFill>
              </a:defRPr>
            </a:lvl1pPr>
            <a:lvl2pPr indent="-319786" lvl="1" marL="914400" algn="l">
              <a:lnSpc>
                <a:spcPct val="90000"/>
              </a:lnSpc>
              <a:spcBef>
                <a:spcPts val="500"/>
              </a:spcBef>
              <a:spcAft>
                <a:spcPts val="0"/>
              </a:spcAft>
              <a:buSzPts val="1436"/>
              <a:buChar char="•"/>
              <a:defRPr sz="1436"/>
            </a:lvl2pPr>
            <a:lvl3pPr indent="-319786" lvl="2" marL="1371600" algn="l">
              <a:lnSpc>
                <a:spcPct val="90000"/>
              </a:lnSpc>
              <a:spcBef>
                <a:spcPts val="500"/>
              </a:spcBef>
              <a:spcAft>
                <a:spcPts val="0"/>
              </a:spcAft>
              <a:buSzPts val="1436"/>
              <a:buChar char="•"/>
              <a:defRPr sz="1436"/>
            </a:lvl3pPr>
            <a:lvl4pPr indent="-319786" lvl="3" marL="1828800" algn="l">
              <a:lnSpc>
                <a:spcPct val="90000"/>
              </a:lnSpc>
              <a:spcBef>
                <a:spcPts val="500"/>
              </a:spcBef>
              <a:spcAft>
                <a:spcPts val="0"/>
              </a:spcAft>
              <a:buSzPts val="1436"/>
              <a:buChar char="•"/>
              <a:defRPr sz="1436"/>
            </a:lvl4pPr>
            <a:lvl5pPr indent="-319785" lvl="4" marL="2286000" algn="l">
              <a:lnSpc>
                <a:spcPct val="90000"/>
              </a:lnSpc>
              <a:spcBef>
                <a:spcPts val="500"/>
              </a:spcBef>
              <a:spcAft>
                <a:spcPts val="0"/>
              </a:spcAft>
              <a:buSzPts val="1436"/>
              <a:buChar char="•"/>
              <a:defRPr sz="1436"/>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3" name="Google Shape;433;p101"/>
          <p:cNvSpPr txBox="1"/>
          <p:nvPr>
            <p:ph idx="6" type="body"/>
          </p:nvPr>
        </p:nvSpPr>
        <p:spPr>
          <a:xfrm>
            <a:off x="3443024" y="4086544"/>
            <a:ext cx="2257951" cy="1984057"/>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1000"/>
              </a:spcBef>
              <a:spcAft>
                <a:spcPts val="0"/>
              </a:spcAft>
              <a:buSzPts val="2050"/>
              <a:buFont typeface="Arial Narrow"/>
              <a:buNone/>
              <a:defRPr b="1" i="0" sz="2050" cap="none">
                <a:solidFill>
                  <a:schemeClr val="lt1"/>
                </a:solidFill>
                <a:latin typeface="Arial Narrow"/>
                <a:ea typeface="Arial Narrow"/>
                <a:cs typeface="Arial Narrow"/>
                <a:sym typeface="Arial Narrow"/>
              </a:defRPr>
            </a:lvl1pPr>
            <a:lvl2pPr indent="-228600" lvl="1" marL="914400" algn="l">
              <a:lnSpc>
                <a:spcPct val="110000"/>
              </a:lnSpc>
              <a:spcBef>
                <a:spcPts val="2600"/>
              </a:spcBef>
              <a:spcAft>
                <a:spcPts val="0"/>
              </a:spcAft>
              <a:buSzPts val="1100"/>
              <a:buNone/>
              <a:defRPr sz="1100">
                <a:solidFill>
                  <a:schemeClr val="lt1"/>
                </a:solidFill>
              </a:defRPr>
            </a:lvl2pPr>
            <a:lvl3pPr indent="-342900" lvl="2" marL="1371600" algn="l">
              <a:lnSpc>
                <a:spcPct val="90000"/>
              </a:lnSpc>
              <a:spcBef>
                <a:spcPts val="26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4" name="Google Shape;434;p101"/>
          <p:cNvSpPr txBox="1"/>
          <p:nvPr>
            <p:ph idx="7" type="body"/>
          </p:nvPr>
        </p:nvSpPr>
        <p:spPr>
          <a:xfrm>
            <a:off x="9537966" y="4086543"/>
            <a:ext cx="2257951" cy="1984057"/>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1000"/>
              </a:spcBef>
              <a:spcAft>
                <a:spcPts val="0"/>
              </a:spcAft>
              <a:buSzPts val="2050"/>
              <a:buFont typeface="Arial Narrow"/>
              <a:buNone/>
              <a:defRPr b="1" i="0" sz="2050" cap="none">
                <a:solidFill>
                  <a:schemeClr val="lt1"/>
                </a:solidFill>
                <a:latin typeface="Arial Narrow"/>
                <a:ea typeface="Arial Narrow"/>
                <a:cs typeface="Arial Narrow"/>
                <a:sym typeface="Arial Narrow"/>
              </a:defRPr>
            </a:lvl1pPr>
            <a:lvl2pPr indent="-228600" lvl="1" marL="914400" algn="l">
              <a:lnSpc>
                <a:spcPct val="110000"/>
              </a:lnSpc>
              <a:spcBef>
                <a:spcPts val="2600"/>
              </a:spcBef>
              <a:spcAft>
                <a:spcPts val="0"/>
              </a:spcAft>
              <a:buSzPts val="1100"/>
              <a:buNone/>
              <a:defRPr sz="1100">
                <a:solidFill>
                  <a:schemeClr val="lt1"/>
                </a:solidFill>
              </a:defRPr>
            </a:lvl2pPr>
            <a:lvl3pPr indent="-342900" lvl="2" marL="1371600" algn="l">
              <a:lnSpc>
                <a:spcPct val="90000"/>
              </a:lnSpc>
              <a:spcBef>
                <a:spcPts val="26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5" name="Google Shape;435;p101"/>
          <p:cNvSpPr txBox="1"/>
          <p:nvPr>
            <p:ph idx="12" type="sldNum"/>
          </p:nvPr>
        </p:nvSpPr>
        <p:spPr>
          <a:xfrm>
            <a:off x="11707151" y="6354240"/>
            <a:ext cx="399651" cy="312098"/>
          </a:xfrm>
          <a:prstGeom prst="rect">
            <a:avLst/>
          </a:prstGeom>
          <a:noFill/>
          <a:ln>
            <a:noFill/>
          </a:ln>
        </p:spPr>
        <p:txBody>
          <a:bodyPr anchorCtr="0" anchor="t" bIns="0" lIns="0" spcFirstLastPara="1" rIns="0" wrap="square" tIns="0">
            <a:noAutofit/>
          </a:bodyPr>
          <a:lstStyle>
            <a:lvl1pPr indent="0" lvl="0" marL="0" algn="r">
              <a:spcBef>
                <a:spcPts val="0"/>
              </a:spcBef>
              <a:buNone/>
              <a:defRPr sz="800">
                <a:solidFill>
                  <a:schemeClr val="lt2"/>
                </a:solidFill>
                <a:latin typeface="Cambria"/>
                <a:ea typeface="Cambria"/>
                <a:cs typeface="Cambria"/>
                <a:sym typeface="Cambria"/>
              </a:defRPr>
            </a:lvl1pPr>
            <a:lvl2pPr indent="0" lvl="1" marL="0" algn="r">
              <a:spcBef>
                <a:spcPts val="0"/>
              </a:spcBef>
              <a:buNone/>
              <a:defRPr sz="800">
                <a:solidFill>
                  <a:schemeClr val="lt2"/>
                </a:solidFill>
                <a:latin typeface="Cambria"/>
                <a:ea typeface="Cambria"/>
                <a:cs typeface="Cambria"/>
                <a:sym typeface="Cambria"/>
              </a:defRPr>
            </a:lvl2pPr>
            <a:lvl3pPr indent="0" lvl="2" marL="0" algn="r">
              <a:spcBef>
                <a:spcPts val="0"/>
              </a:spcBef>
              <a:buNone/>
              <a:defRPr sz="800">
                <a:solidFill>
                  <a:schemeClr val="lt2"/>
                </a:solidFill>
                <a:latin typeface="Cambria"/>
                <a:ea typeface="Cambria"/>
                <a:cs typeface="Cambria"/>
                <a:sym typeface="Cambria"/>
              </a:defRPr>
            </a:lvl3pPr>
            <a:lvl4pPr indent="0" lvl="3" marL="0" algn="r">
              <a:spcBef>
                <a:spcPts val="0"/>
              </a:spcBef>
              <a:buNone/>
              <a:defRPr sz="800">
                <a:solidFill>
                  <a:schemeClr val="lt2"/>
                </a:solidFill>
                <a:latin typeface="Cambria"/>
                <a:ea typeface="Cambria"/>
                <a:cs typeface="Cambria"/>
                <a:sym typeface="Cambria"/>
              </a:defRPr>
            </a:lvl4pPr>
            <a:lvl5pPr indent="0" lvl="4" marL="0" algn="r">
              <a:spcBef>
                <a:spcPts val="0"/>
              </a:spcBef>
              <a:buNone/>
              <a:defRPr sz="800">
                <a:solidFill>
                  <a:schemeClr val="lt2"/>
                </a:solidFill>
                <a:latin typeface="Cambria"/>
                <a:ea typeface="Cambria"/>
                <a:cs typeface="Cambria"/>
                <a:sym typeface="Cambria"/>
              </a:defRPr>
            </a:lvl5pPr>
            <a:lvl6pPr indent="0" lvl="5" marL="0" algn="r">
              <a:spcBef>
                <a:spcPts val="0"/>
              </a:spcBef>
              <a:buNone/>
              <a:defRPr sz="800">
                <a:solidFill>
                  <a:schemeClr val="lt2"/>
                </a:solidFill>
                <a:latin typeface="Cambria"/>
                <a:ea typeface="Cambria"/>
                <a:cs typeface="Cambria"/>
                <a:sym typeface="Cambria"/>
              </a:defRPr>
            </a:lvl6pPr>
            <a:lvl7pPr indent="0" lvl="6" marL="0" algn="r">
              <a:spcBef>
                <a:spcPts val="0"/>
              </a:spcBef>
              <a:buNone/>
              <a:defRPr sz="800">
                <a:solidFill>
                  <a:schemeClr val="lt2"/>
                </a:solidFill>
                <a:latin typeface="Cambria"/>
                <a:ea typeface="Cambria"/>
                <a:cs typeface="Cambria"/>
                <a:sym typeface="Cambria"/>
              </a:defRPr>
            </a:lvl7pPr>
            <a:lvl8pPr indent="0" lvl="7" marL="0" algn="r">
              <a:spcBef>
                <a:spcPts val="0"/>
              </a:spcBef>
              <a:buNone/>
              <a:defRPr sz="800">
                <a:solidFill>
                  <a:schemeClr val="lt2"/>
                </a:solidFill>
                <a:latin typeface="Cambria"/>
                <a:ea typeface="Cambria"/>
                <a:cs typeface="Cambria"/>
                <a:sym typeface="Cambria"/>
              </a:defRPr>
            </a:lvl8pPr>
            <a:lvl9pPr indent="0" lvl="8" marL="0" algn="r">
              <a:spcBef>
                <a:spcPts val="0"/>
              </a:spcBef>
              <a:buNone/>
              <a:defRPr sz="800">
                <a:solidFill>
                  <a:schemeClr val="lt2"/>
                </a:solidFill>
                <a:latin typeface="Cambria"/>
                <a:ea typeface="Cambria"/>
                <a:cs typeface="Cambria"/>
                <a:sym typeface="Cambri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6" name="Shape 436"/>
        <p:cNvGrpSpPr/>
        <p:nvPr/>
      </p:nvGrpSpPr>
      <p:grpSpPr>
        <a:xfrm>
          <a:off x="0" y="0"/>
          <a:ext cx="0" cy="0"/>
          <a:chOff x="0" y="0"/>
          <a:chExt cx="0" cy="0"/>
        </a:xfrm>
      </p:grpSpPr>
      <p:sp>
        <p:nvSpPr>
          <p:cNvPr id="437" name="Google Shape;437;p102"/>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lvl1pPr lvl="0" algn="l">
              <a:lnSpc>
                <a:spcPct val="85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8" name="Google Shape;438;p102"/>
          <p:cNvSpPr txBox="1"/>
          <p:nvPr>
            <p:ph idx="1" type="body"/>
          </p:nvPr>
        </p:nvSpPr>
        <p:spPr>
          <a:xfrm>
            <a:off x="914400" y="1825625"/>
            <a:ext cx="5181600" cy="4351338"/>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1000"/>
              </a:spcBef>
              <a:spcAft>
                <a:spcPts val="0"/>
              </a:spcAft>
              <a:buSzPts val="1800"/>
              <a:buNone/>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9" name="Google Shape;439;p102"/>
          <p:cNvSpPr txBox="1"/>
          <p:nvPr>
            <p:ph idx="2" type="body"/>
          </p:nvPr>
        </p:nvSpPr>
        <p:spPr>
          <a:xfrm>
            <a:off x="6248400" y="1825625"/>
            <a:ext cx="5181600" cy="4351338"/>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1000"/>
              </a:spcBef>
              <a:spcAft>
                <a:spcPts val="0"/>
              </a:spcAft>
              <a:buSzPts val="1800"/>
              <a:buNone/>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0" name="Google Shape;440;p102"/>
          <p:cNvSpPr txBox="1"/>
          <p:nvPr>
            <p:ph idx="10" type="dt"/>
          </p:nvPr>
        </p:nvSpPr>
        <p:spPr>
          <a:xfrm>
            <a:off x="12331700" y="182246"/>
            <a:ext cx="1765300" cy="1828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1" name="Google Shape;441;p102"/>
          <p:cNvSpPr txBox="1"/>
          <p:nvPr>
            <p:ph idx="11" type="ftr"/>
          </p:nvPr>
        </p:nvSpPr>
        <p:spPr>
          <a:xfrm>
            <a:off x="91440" y="91440"/>
            <a:ext cx="5038091" cy="184666"/>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2" name="Google Shape;442;p102"/>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443" name="Google Shape;443;p102"/>
          <p:cNvCxnSpPr/>
          <p:nvPr/>
        </p:nvCxnSpPr>
        <p:spPr>
          <a:xfrm>
            <a:off x="914400" y="1325880"/>
            <a:ext cx="1143000" cy="0"/>
          </a:xfrm>
          <a:prstGeom prst="straightConnector1">
            <a:avLst/>
          </a:prstGeom>
          <a:noFill/>
          <a:ln cap="flat" cmpd="sng" w="79375">
            <a:solidFill>
              <a:schemeClr val="accent2"/>
            </a:solidFill>
            <a:prstDash val="solid"/>
            <a:round/>
            <a:headEnd len="sm" w="sm" type="none"/>
            <a:tailEnd len="sm" w="sm" type="none"/>
          </a:ln>
        </p:spPr>
      </p:cxn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4" name="Shape 444"/>
        <p:cNvGrpSpPr/>
        <p:nvPr/>
      </p:nvGrpSpPr>
      <p:grpSpPr>
        <a:xfrm>
          <a:off x="0" y="0"/>
          <a:ext cx="0" cy="0"/>
          <a:chOff x="0" y="0"/>
          <a:chExt cx="0" cy="0"/>
        </a:xfrm>
      </p:grpSpPr>
      <p:sp>
        <p:nvSpPr>
          <p:cNvPr id="445" name="Google Shape;445;p103"/>
          <p:cNvSpPr txBox="1"/>
          <p:nvPr>
            <p:ph type="title"/>
          </p:nvPr>
        </p:nvSpPr>
        <p:spPr>
          <a:xfrm>
            <a:off x="914400" y="292608"/>
            <a:ext cx="10515600" cy="950976"/>
          </a:xfrm>
          <a:prstGeom prst="rect">
            <a:avLst/>
          </a:prstGeom>
          <a:noFill/>
          <a:ln>
            <a:noFill/>
          </a:ln>
        </p:spPr>
        <p:txBody>
          <a:bodyPr anchorCtr="0" anchor="b" bIns="0" lIns="0" spcFirstLastPara="1" rIns="0" wrap="square" tIns="0">
            <a:normAutofit/>
          </a:bodyPr>
          <a:lstStyle>
            <a:lvl1pPr lvl="0" algn="l">
              <a:lnSpc>
                <a:spcPct val="85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6" name="Google Shape;446;p103"/>
          <p:cNvSpPr txBox="1"/>
          <p:nvPr>
            <p:ph idx="1" type="body"/>
          </p:nvPr>
        </p:nvSpPr>
        <p:spPr>
          <a:xfrm>
            <a:off x="914400" y="1681163"/>
            <a:ext cx="5157787" cy="823912"/>
          </a:xfrm>
          <a:prstGeom prst="rect">
            <a:avLst/>
          </a:prstGeom>
          <a:noFill/>
          <a:ln>
            <a:noFill/>
          </a:ln>
        </p:spPr>
        <p:txBody>
          <a:bodyPr anchorCtr="0" anchor="b" bIns="0" lIns="0" spcFirstLastPara="1" rIns="0" wrap="square" tIns="0">
            <a:normAutofit/>
          </a:bodyPr>
          <a:lstStyle>
            <a:lvl1pPr indent="-228600" lvl="0" marL="457200" algn="l">
              <a:lnSpc>
                <a:spcPct val="120000"/>
              </a:lnSpc>
              <a:spcBef>
                <a:spcPts val="1000"/>
              </a:spcBef>
              <a:spcAft>
                <a:spcPts val="0"/>
              </a:spcAft>
              <a:buSzPts val="2400"/>
              <a:buFont typeface="Cambria"/>
              <a:buNone/>
              <a:defRPr b="1" sz="2400"/>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SzPts val="1800"/>
              <a:buNone/>
              <a:defRPr b="1" sz="1800"/>
            </a:lvl3pPr>
            <a:lvl4pPr indent="-228600" lvl="3" marL="1828800" algn="l">
              <a:lnSpc>
                <a:spcPct val="90000"/>
              </a:lnSpc>
              <a:spcBef>
                <a:spcPts val="500"/>
              </a:spcBef>
              <a:spcAft>
                <a:spcPts val="0"/>
              </a:spcAft>
              <a:buSzPts val="1600"/>
              <a:buNone/>
              <a:defRPr b="1" sz="1600"/>
            </a:lvl4pPr>
            <a:lvl5pPr indent="-228600" lvl="4" marL="2286000" algn="l">
              <a:lnSpc>
                <a:spcPct val="90000"/>
              </a:lnSpc>
              <a:spcBef>
                <a:spcPts val="500"/>
              </a:spcBef>
              <a:spcAft>
                <a:spcPts val="0"/>
              </a:spcAft>
              <a:buSzPts val="1600"/>
              <a:buNone/>
              <a:defRPr b="1" sz="1600"/>
            </a:lvl5pPr>
            <a:lvl6pPr indent="-228600" lvl="5" marL="2743200" algn="l">
              <a:lnSpc>
                <a:spcPct val="90000"/>
              </a:lnSpc>
              <a:spcBef>
                <a:spcPts val="500"/>
              </a:spcBef>
              <a:spcAft>
                <a:spcPts val="0"/>
              </a:spcAft>
              <a:buClr>
                <a:schemeClr val="accent1"/>
              </a:buClr>
              <a:buSzPts val="1600"/>
              <a:buFont typeface="Arial Narrow"/>
              <a:buNone/>
              <a:defRPr b="1" sz="1600"/>
            </a:lvl6pPr>
            <a:lvl7pPr indent="-228600" lvl="6" marL="3200400" algn="l">
              <a:lnSpc>
                <a:spcPct val="90000"/>
              </a:lnSpc>
              <a:spcBef>
                <a:spcPts val="500"/>
              </a:spcBef>
              <a:spcAft>
                <a:spcPts val="0"/>
              </a:spcAft>
              <a:buClr>
                <a:schemeClr val="accent6"/>
              </a:buClr>
              <a:buSzPts val="1600"/>
              <a:buFont typeface="Arial Narrow"/>
              <a:buNone/>
              <a:defRPr b="1" sz="1600"/>
            </a:lvl7pPr>
            <a:lvl8pPr indent="-228600" lvl="7" marL="3657600" algn="l">
              <a:lnSpc>
                <a:spcPct val="90000"/>
              </a:lnSpc>
              <a:spcBef>
                <a:spcPts val="1000"/>
              </a:spcBef>
              <a:spcAft>
                <a:spcPts val="0"/>
              </a:spcAft>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47" name="Google Shape;447;p103"/>
          <p:cNvSpPr txBox="1"/>
          <p:nvPr>
            <p:ph idx="2" type="body"/>
          </p:nvPr>
        </p:nvSpPr>
        <p:spPr>
          <a:xfrm>
            <a:off x="914400" y="2505075"/>
            <a:ext cx="5157787" cy="3684588"/>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1000"/>
              </a:spcBef>
              <a:spcAft>
                <a:spcPts val="0"/>
              </a:spcAft>
              <a:buSzPts val="1800"/>
              <a:buNone/>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8" name="Google Shape;448;p103"/>
          <p:cNvSpPr txBox="1"/>
          <p:nvPr>
            <p:ph idx="3" type="body"/>
          </p:nvPr>
        </p:nvSpPr>
        <p:spPr>
          <a:xfrm>
            <a:off x="6246812" y="1681163"/>
            <a:ext cx="5183188" cy="823912"/>
          </a:xfrm>
          <a:prstGeom prst="rect">
            <a:avLst/>
          </a:prstGeom>
          <a:noFill/>
          <a:ln>
            <a:noFill/>
          </a:ln>
        </p:spPr>
        <p:txBody>
          <a:bodyPr anchorCtr="0" anchor="b" bIns="0" lIns="0" spcFirstLastPara="1" rIns="0" wrap="square" tIns="0">
            <a:normAutofit/>
          </a:bodyPr>
          <a:lstStyle>
            <a:lvl1pPr indent="-228600" lvl="0" marL="457200" algn="l">
              <a:lnSpc>
                <a:spcPct val="120000"/>
              </a:lnSpc>
              <a:spcBef>
                <a:spcPts val="1000"/>
              </a:spcBef>
              <a:spcAft>
                <a:spcPts val="0"/>
              </a:spcAft>
              <a:buSzPts val="2400"/>
              <a:buFont typeface="Cambria"/>
              <a:buNone/>
              <a:defRPr b="1" sz="2400"/>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SzPts val="1800"/>
              <a:buNone/>
              <a:defRPr b="1" sz="1800"/>
            </a:lvl3pPr>
            <a:lvl4pPr indent="-228600" lvl="3" marL="1828800" algn="l">
              <a:lnSpc>
                <a:spcPct val="90000"/>
              </a:lnSpc>
              <a:spcBef>
                <a:spcPts val="500"/>
              </a:spcBef>
              <a:spcAft>
                <a:spcPts val="0"/>
              </a:spcAft>
              <a:buSzPts val="1600"/>
              <a:buNone/>
              <a:defRPr b="1" sz="1600"/>
            </a:lvl4pPr>
            <a:lvl5pPr indent="-228600" lvl="4" marL="2286000" algn="l">
              <a:lnSpc>
                <a:spcPct val="90000"/>
              </a:lnSpc>
              <a:spcBef>
                <a:spcPts val="500"/>
              </a:spcBef>
              <a:spcAft>
                <a:spcPts val="0"/>
              </a:spcAft>
              <a:buSzPts val="1600"/>
              <a:buNone/>
              <a:defRPr b="1" sz="1600"/>
            </a:lvl5pPr>
            <a:lvl6pPr indent="-228600" lvl="5" marL="2743200" algn="l">
              <a:lnSpc>
                <a:spcPct val="90000"/>
              </a:lnSpc>
              <a:spcBef>
                <a:spcPts val="500"/>
              </a:spcBef>
              <a:spcAft>
                <a:spcPts val="0"/>
              </a:spcAft>
              <a:buClr>
                <a:schemeClr val="accent1"/>
              </a:buClr>
              <a:buSzPts val="1600"/>
              <a:buFont typeface="Arial Narrow"/>
              <a:buNone/>
              <a:defRPr b="1" sz="1600"/>
            </a:lvl6pPr>
            <a:lvl7pPr indent="-228600" lvl="6" marL="3200400" algn="l">
              <a:lnSpc>
                <a:spcPct val="90000"/>
              </a:lnSpc>
              <a:spcBef>
                <a:spcPts val="500"/>
              </a:spcBef>
              <a:spcAft>
                <a:spcPts val="0"/>
              </a:spcAft>
              <a:buClr>
                <a:schemeClr val="accent6"/>
              </a:buClr>
              <a:buSzPts val="1600"/>
              <a:buFont typeface="Arial Narrow"/>
              <a:buNone/>
              <a:defRPr b="1" sz="1600"/>
            </a:lvl7pPr>
            <a:lvl8pPr indent="-228600" lvl="7" marL="3657600" algn="l">
              <a:lnSpc>
                <a:spcPct val="90000"/>
              </a:lnSpc>
              <a:spcBef>
                <a:spcPts val="1000"/>
              </a:spcBef>
              <a:spcAft>
                <a:spcPts val="0"/>
              </a:spcAft>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49" name="Google Shape;449;p103"/>
          <p:cNvSpPr txBox="1"/>
          <p:nvPr>
            <p:ph idx="4" type="body"/>
          </p:nvPr>
        </p:nvSpPr>
        <p:spPr>
          <a:xfrm>
            <a:off x="6246812" y="2505075"/>
            <a:ext cx="5183188" cy="3684588"/>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1000"/>
              </a:spcBef>
              <a:spcAft>
                <a:spcPts val="0"/>
              </a:spcAft>
              <a:buSzPts val="1800"/>
              <a:buNone/>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0" name="Google Shape;450;p103"/>
          <p:cNvSpPr txBox="1"/>
          <p:nvPr>
            <p:ph idx="10" type="dt"/>
          </p:nvPr>
        </p:nvSpPr>
        <p:spPr>
          <a:xfrm>
            <a:off x="12331700" y="182246"/>
            <a:ext cx="1765300" cy="1828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1" name="Google Shape;451;p103"/>
          <p:cNvSpPr txBox="1"/>
          <p:nvPr>
            <p:ph idx="11" type="ftr"/>
          </p:nvPr>
        </p:nvSpPr>
        <p:spPr>
          <a:xfrm>
            <a:off x="91440" y="91440"/>
            <a:ext cx="5038091" cy="184666"/>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2" name="Google Shape;452;p103"/>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453" name="Google Shape;453;p103"/>
          <p:cNvCxnSpPr/>
          <p:nvPr/>
        </p:nvCxnSpPr>
        <p:spPr>
          <a:xfrm>
            <a:off x="914400" y="1325880"/>
            <a:ext cx="1143000" cy="0"/>
          </a:xfrm>
          <a:prstGeom prst="straightConnector1">
            <a:avLst/>
          </a:prstGeom>
          <a:noFill/>
          <a:ln cap="flat" cmpd="sng" w="79375">
            <a:solidFill>
              <a:schemeClr val="accent2"/>
            </a:solidFill>
            <a:prstDash val="solid"/>
            <a:round/>
            <a:headEnd len="sm" w="sm" type="none"/>
            <a:tailEnd len="sm" w="sm" type="none"/>
          </a:ln>
        </p:spPr>
      </p:cxn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54" name="Shape 454"/>
        <p:cNvGrpSpPr/>
        <p:nvPr/>
      </p:nvGrpSpPr>
      <p:grpSpPr>
        <a:xfrm>
          <a:off x="0" y="0"/>
          <a:ext cx="0" cy="0"/>
          <a:chOff x="0" y="0"/>
          <a:chExt cx="0" cy="0"/>
        </a:xfrm>
      </p:grpSpPr>
      <p:sp>
        <p:nvSpPr>
          <p:cNvPr id="455" name="Google Shape;455;p104"/>
          <p:cNvSpPr txBox="1"/>
          <p:nvPr>
            <p:ph type="title"/>
          </p:nvPr>
        </p:nvSpPr>
        <p:spPr>
          <a:xfrm>
            <a:off x="914400" y="987425"/>
            <a:ext cx="3932237" cy="793098"/>
          </a:xfrm>
          <a:prstGeom prst="rect">
            <a:avLst/>
          </a:prstGeom>
          <a:noFill/>
          <a:ln>
            <a:noFill/>
          </a:ln>
        </p:spPr>
        <p:txBody>
          <a:bodyPr anchorCtr="0" anchor="b" bIns="0" lIns="0" spcFirstLastPara="1" rIns="0" wrap="square" tIns="0">
            <a:normAutofit/>
          </a:bodyPr>
          <a:lstStyle>
            <a:lvl1pPr lvl="0" algn="l">
              <a:lnSpc>
                <a:spcPct val="85000"/>
              </a:lnSpc>
              <a:spcBef>
                <a:spcPts val="0"/>
              </a:spcBef>
              <a:spcAft>
                <a:spcPts val="0"/>
              </a:spcAft>
              <a:buClr>
                <a:schemeClr val="dk1"/>
              </a:buClr>
              <a:buSzPts val="3200"/>
              <a:buFont typeface="Arial Narrow"/>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6" name="Google Shape;456;p104"/>
          <p:cNvSpPr txBox="1"/>
          <p:nvPr>
            <p:ph idx="1" type="body"/>
          </p:nvPr>
        </p:nvSpPr>
        <p:spPr>
          <a:xfrm>
            <a:off x="5257800" y="987425"/>
            <a:ext cx="6172200" cy="4873625"/>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1000"/>
              </a:spcBef>
              <a:spcAft>
                <a:spcPts val="0"/>
              </a:spcAft>
              <a:buSzPts val="3200"/>
              <a:buFont typeface="Cambria"/>
              <a:buNone/>
              <a:defRPr sz="3200"/>
            </a:lvl1pPr>
            <a:lvl2pPr indent="-406400" lvl="1" marL="914400" algn="l">
              <a:lnSpc>
                <a:spcPct val="90000"/>
              </a:lnSpc>
              <a:spcBef>
                <a:spcPts val="500"/>
              </a:spcBef>
              <a:spcAft>
                <a:spcPts val="0"/>
              </a:spcAft>
              <a:buSzPts val="2800"/>
              <a:buChar char="•"/>
              <a:defRPr sz="2800"/>
            </a:lvl2pPr>
            <a:lvl3pPr indent="-381000" lvl="2" marL="1371600" algn="l">
              <a:lnSpc>
                <a:spcPct val="90000"/>
              </a:lnSpc>
              <a:spcBef>
                <a:spcPts val="500"/>
              </a:spcBef>
              <a:spcAft>
                <a:spcPts val="0"/>
              </a:spcAft>
              <a:buSzPts val="2400"/>
              <a:buChar char="•"/>
              <a:defRPr sz="2400"/>
            </a:lvl3pPr>
            <a:lvl4pPr indent="-355600" lvl="3" marL="1828800" algn="l">
              <a:lnSpc>
                <a:spcPct val="90000"/>
              </a:lnSpc>
              <a:spcBef>
                <a:spcPts val="500"/>
              </a:spcBef>
              <a:spcAft>
                <a:spcPts val="0"/>
              </a:spcAft>
              <a:buSzPts val="2000"/>
              <a:buChar char="•"/>
              <a:defRPr sz="2000"/>
            </a:lvl4pPr>
            <a:lvl5pPr indent="-355600" lvl="4" marL="2286000" algn="l">
              <a:lnSpc>
                <a:spcPct val="90000"/>
              </a:lnSpc>
              <a:spcBef>
                <a:spcPts val="500"/>
              </a:spcBef>
              <a:spcAft>
                <a:spcPts val="0"/>
              </a:spcAft>
              <a:buSzPts val="2000"/>
              <a:buChar char="•"/>
              <a:defRPr sz="2000"/>
            </a:lvl5pPr>
            <a:lvl6pPr indent="-228600" lvl="5" marL="2743200" algn="l">
              <a:lnSpc>
                <a:spcPct val="90000"/>
              </a:lnSpc>
              <a:spcBef>
                <a:spcPts val="500"/>
              </a:spcBef>
              <a:spcAft>
                <a:spcPts val="0"/>
              </a:spcAft>
              <a:buClr>
                <a:schemeClr val="accent1"/>
              </a:buClr>
              <a:buSzPts val="2000"/>
              <a:buFont typeface="Arial Narrow"/>
              <a:buNone/>
              <a:defRPr sz="2000"/>
            </a:lvl6pPr>
            <a:lvl7pPr indent="-228600" lvl="6" marL="3200400" algn="l">
              <a:lnSpc>
                <a:spcPct val="90000"/>
              </a:lnSpc>
              <a:spcBef>
                <a:spcPts val="500"/>
              </a:spcBef>
              <a:spcAft>
                <a:spcPts val="0"/>
              </a:spcAft>
              <a:buClr>
                <a:schemeClr val="accent6"/>
              </a:buClr>
              <a:buSzPts val="2000"/>
              <a:buFont typeface="Arial Narrow"/>
              <a:buNone/>
              <a:defRPr sz="2000"/>
            </a:lvl7pPr>
            <a:lvl8pPr indent="-355600" lvl="7" marL="3657600" algn="l">
              <a:lnSpc>
                <a:spcPct val="90000"/>
              </a:lnSpc>
              <a:spcBef>
                <a:spcPts val="1000"/>
              </a:spcBef>
              <a:spcAft>
                <a:spcPts val="0"/>
              </a:spcAft>
              <a:buSzPts val="2000"/>
              <a:buAutoNum type="arabicPlain"/>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57" name="Google Shape;457;p104"/>
          <p:cNvSpPr txBox="1"/>
          <p:nvPr>
            <p:ph idx="2" type="body"/>
          </p:nvPr>
        </p:nvSpPr>
        <p:spPr>
          <a:xfrm>
            <a:off x="914400" y="2057400"/>
            <a:ext cx="3932237" cy="3811588"/>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1000"/>
              </a:spcBef>
              <a:spcAft>
                <a:spcPts val="0"/>
              </a:spcAft>
              <a:buSzPts val="1600"/>
              <a:buFont typeface="Cambria"/>
              <a:buNone/>
              <a:defRPr sz="1600"/>
            </a:lvl1pPr>
            <a:lvl2pPr indent="-228600" lvl="1" marL="914400" algn="l">
              <a:lnSpc>
                <a:spcPct val="90000"/>
              </a:lnSpc>
              <a:spcBef>
                <a:spcPts val="500"/>
              </a:spcBef>
              <a:spcAft>
                <a:spcPts val="0"/>
              </a:spcAft>
              <a:buSzPts val="1400"/>
              <a:buNone/>
              <a:defRPr sz="1400"/>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accent1"/>
              </a:buClr>
              <a:buSzPts val="1000"/>
              <a:buFont typeface="Arial Narrow"/>
              <a:buNone/>
              <a:defRPr sz="1000"/>
            </a:lvl6pPr>
            <a:lvl7pPr indent="-228600" lvl="6" marL="3200400" algn="l">
              <a:lnSpc>
                <a:spcPct val="90000"/>
              </a:lnSpc>
              <a:spcBef>
                <a:spcPts val="500"/>
              </a:spcBef>
              <a:spcAft>
                <a:spcPts val="0"/>
              </a:spcAft>
              <a:buClr>
                <a:schemeClr val="accent6"/>
              </a:buClr>
              <a:buSzPts val="1000"/>
              <a:buFont typeface="Arial Narrow"/>
              <a:buNone/>
              <a:defRPr sz="1000"/>
            </a:lvl7pPr>
            <a:lvl8pPr indent="-228600" lvl="7" marL="3657600" algn="l">
              <a:lnSpc>
                <a:spcPct val="90000"/>
              </a:lnSpc>
              <a:spcBef>
                <a:spcPts val="1000"/>
              </a:spcBef>
              <a:spcAft>
                <a:spcPts val="0"/>
              </a:spcAft>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58" name="Google Shape;458;p104"/>
          <p:cNvSpPr txBox="1"/>
          <p:nvPr>
            <p:ph idx="10" type="dt"/>
          </p:nvPr>
        </p:nvSpPr>
        <p:spPr>
          <a:xfrm>
            <a:off x="12331700" y="182246"/>
            <a:ext cx="1765300" cy="1828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9" name="Google Shape;459;p104"/>
          <p:cNvSpPr txBox="1"/>
          <p:nvPr>
            <p:ph idx="11" type="ftr"/>
          </p:nvPr>
        </p:nvSpPr>
        <p:spPr>
          <a:xfrm>
            <a:off x="91440" y="91440"/>
            <a:ext cx="5038091" cy="184666"/>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0" name="Google Shape;460;p104"/>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461" name="Google Shape;461;p104"/>
          <p:cNvCxnSpPr/>
          <p:nvPr/>
        </p:nvCxnSpPr>
        <p:spPr>
          <a:xfrm>
            <a:off x="914400" y="1856105"/>
            <a:ext cx="1143000" cy="0"/>
          </a:xfrm>
          <a:prstGeom prst="straightConnector1">
            <a:avLst/>
          </a:prstGeom>
          <a:noFill/>
          <a:ln cap="flat" cmpd="sng" w="79375">
            <a:solidFill>
              <a:schemeClr val="accent2"/>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 name="Shape 51"/>
        <p:cNvGrpSpPr/>
        <p:nvPr/>
      </p:nvGrpSpPr>
      <p:grpSpPr>
        <a:xfrm>
          <a:off x="0" y="0"/>
          <a:ext cx="0" cy="0"/>
          <a:chOff x="0" y="0"/>
          <a:chExt cx="0" cy="0"/>
        </a:xfrm>
      </p:grpSpPr>
      <p:sp>
        <p:nvSpPr>
          <p:cNvPr id="52" name="Google Shape;52;p116"/>
          <p:cNvSpPr txBox="1"/>
          <p:nvPr>
            <p:ph type="title"/>
          </p:nvPr>
        </p:nvSpPr>
        <p:spPr>
          <a:xfrm>
            <a:off x="1097280" y="286604"/>
            <a:ext cx="10058400" cy="14508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16"/>
          <p:cNvSpPr txBox="1"/>
          <p:nvPr>
            <p:ph idx="1" type="body"/>
          </p:nvPr>
        </p:nvSpPr>
        <p:spPr>
          <a:xfrm>
            <a:off x="1097280" y="1846052"/>
            <a:ext cx="4937700" cy="7362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1999"/>
              <a:buNone/>
              <a:defRPr b="0" sz="1999" cap="none">
                <a:solidFill>
                  <a:schemeClr val="dk2"/>
                </a:solidFill>
              </a:defRPr>
            </a:lvl1pPr>
            <a:lvl2pPr indent="-228600" lvl="1" marL="914400" algn="l">
              <a:lnSpc>
                <a:spcPct val="90000"/>
              </a:lnSpc>
              <a:spcBef>
                <a:spcPts val="200"/>
              </a:spcBef>
              <a:spcAft>
                <a:spcPts val="0"/>
              </a:spcAft>
              <a:buSzPts val="1999"/>
              <a:buNone/>
              <a:defRPr b="1" sz="1999"/>
            </a:lvl2pPr>
            <a:lvl3pPr indent="-228600" lvl="2" marL="1371600" algn="l">
              <a:lnSpc>
                <a:spcPct val="90000"/>
              </a:lnSpc>
              <a:spcBef>
                <a:spcPts val="400"/>
              </a:spcBef>
              <a:spcAft>
                <a:spcPts val="0"/>
              </a:spcAft>
              <a:buSzPts val="1799"/>
              <a:buNone/>
              <a:defRPr b="1" sz="1799"/>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4" name="Google Shape;54;p116"/>
          <p:cNvSpPr txBox="1"/>
          <p:nvPr>
            <p:ph idx="2" type="body"/>
          </p:nvPr>
        </p:nvSpPr>
        <p:spPr>
          <a:xfrm>
            <a:off x="1097280" y="2582334"/>
            <a:ext cx="4937700" cy="33783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5" name="Google Shape;55;p116"/>
          <p:cNvSpPr txBox="1"/>
          <p:nvPr>
            <p:ph idx="3" type="body"/>
          </p:nvPr>
        </p:nvSpPr>
        <p:spPr>
          <a:xfrm>
            <a:off x="6217920" y="1846052"/>
            <a:ext cx="4937700" cy="73620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1999"/>
              <a:buNone/>
              <a:defRPr b="0" sz="1999" cap="none">
                <a:solidFill>
                  <a:schemeClr val="dk2"/>
                </a:solidFill>
              </a:defRPr>
            </a:lvl1pPr>
            <a:lvl2pPr indent="-228600" lvl="1" marL="914400" algn="l">
              <a:lnSpc>
                <a:spcPct val="90000"/>
              </a:lnSpc>
              <a:spcBef>
                <a:spcPts val="200"/>
              </a:spcBef>
              <a:spcAft>
                <a:spcPts val="0"/>
              </a:spcAft>
              <a:buSzPts val="1999"/>
              <a:buNone/>
              <a:defRPr b="1" sz="1999"/>
            </a:lvl2pPr>
            <a:lvl3pPr indent="-228600" lvl="2" marL="1371600" algn="l">
              <a:lnSpc>
                <a:spcPct val="90000"/>
              </a:lnSpc>
              <a:spcBef>
                <a:spcPts val="400"/>
              </a:spcBef>
              <a:spcAft>
                <a:spcPts val="0"/>
              </a:spcAft>
              <a:buSzPts val="1799"/>
              <a:buNone/>
              <a:defRPr b="1" sz="1799"/>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6" name="Google Shape;56;p116"/>
          <p:cNvSpPr txBox="1"/>
          <p:nvPr>
            <p:ph idx="4" type="body"/>
          </p:nvPr>
        </p:nvSpPr>
        <p:spPr>
          <a:xfrm>
            <a:off x="6217920" y="2582334"/>
            <a:ext cx="4937700" cy="33783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7" name="Google Shape;57;p116"/>
          <p:cNvSpPr txBox="1"/>
          <p:nvPr>
            <p:ph idx="10" type="dt"/>
          </p:nvPr>
        </p:nvSpPr>
        <p:spPr>
          <a:xfrm>
            <a:off x="1097281" y="6459786"/>
            <a:ext cx="24723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116"/>
          <p:cNvSpPr txBox="1"/>
          <p:nvPr>
            <p:ph idx="11" type="ftr"/>
          </p:nvPr>
        </p:nvSpPr>
        <p:spPr>
          <a:xfrm>
            <a:off x="3686185" y="6459786"/>
            <a:ext cx="4822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16"/>
          <p:cNvSpPr txBox="1"/>
          <p:nvPr>
            <p:ph idx="12" type="sldNum"/>
          </p:nvPr>
        </p:nvSpPr>
        <p:spPr>
          <a:xfrm>
            <a:off x="9900458" y="6459786"/>
            <a:ext cx="1311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cxnSp>
        <p:nvCxnSpPr>
          <p:cNvPr id="60" name="Google Shape;60;p116"/>
          <p:cNvCxnSpPr/>
          <p:nvPr/>
        </p:nvCxnSpPr>
        <p:spPr>
          <a:xfrm>
            <a:off x="1097280" y="1737360"/>
            <a:ext cx="10058400" cy="0"/>
          </a:xfrm>
          <a:prstGeom prst="straightConnector1">
            <a:avLst/>
          </a:prstGeom>
          <a:noFill/>
          <a:ln cap="flat" cmpd="sng" w="9525">
            <a:solidFill>
              <a:schemeClr val="accent2"/>
            </a:solidFill>
            <a:prstDash val="solid"/>
            <a:round/>
            <a:headEnd len="sm" w="sm" type="none"/>
            <a:tailEnd len="sm" w="sm" type="none"/>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62" name="Shape 462"/>
        <p:cNvGrpSpPr/>
        <p:nvPr/>
      </p:nvGrpSpPr>
      <p:grpSpPr>
        <a:xfrm>
          <a:off x="0" y="0"/>
          <a:ext cx="0" cy="0"/>
          <a:chOff x="0" y="0"/>
          <a:chExt cx="0" cy="0"/>
        </a:xfrm>
      </p:grpSpPr>
      <p:sp>
        <p:nvSpPr>
          <p:cNvPr id="463" name="Google Shape;463;p105"/>
          <p:cNvSpPr txBox="1"/>
          <p:nvPr>
            <p:ph type="title"/>
          </p:nvPr>
        </p:nvSpPr>
        <p:spPr>
          <a:xfrm>
            <a:off x="914400" y="987552"/>
            <a:ext cx="3932237" cy="795528"/>
          </a:xfrm>
          <a:prstGeom prst="rect">
            <a:avLst/>
          </a:prstGeom>
          <a:noFill/>
          <a:ln>
            <a:noFill/>
          </a:ln>
        </p:spPr>
        <p:txBody>
          <a:bodyPr anchorCtr="0" anchor="b" bIns="0" lIns="0" spcFirstLastPara="1" rIns="0" wrap="square" tIns="0">
            <a:normAutofit/>
          </a:bodyPr>
          <a:lstStyle>
            <a:lvl1pPr lvl="0" algn="l">
              <a:lnSpc>
                <a:spcPct val="85000"/>
              </a:lnSpc>
              <a:spcBef>
                <a:spcPts val="0"/>
              </a:spcBef>
              <a:spcAft>
                <a:spcPts val="0"/>
              </a:spcAft>
              <a:buClr>
                <a:schemeClr val="dk1"/>
              </a:buClr>
              <a:buSzPts val="3200"/>
              <a:buFont typeface="Arial Narrow"/>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4" name="Google Shape;464;p105"/>
          <p:cNvSpPr/>
          <p:nvPr>
            <p:ph idx="2" type="pic"/>
          </p:nvPr>
        </p:nvSpPr>
        <p:spPr>
          <a:xfrm>
            <a:off x="5257800" y="987425"/>
            <a:ext cx="6172200" cy="4873625"/>
          </a:xfrm>
          <a:prstGeom prst="rect">
            <a:avLst/>
          </a:prstGeom>
          <a:noFill/>
          <a:ln>
            <a:noFill/>
          </a:ln>
        </p:spPr>
      </p:sp>
      <p:sp>
        <p:nvSpPr>
          <p:cNvPr id="465" name="Google Shape;465;p105"/>
          <p:cNvSpPr txBox="1"/>
          <p:nvPr>
            <p:ph idx="1" type="body"/>
          </p:nvPr>
        </p:nvSpPr>
        <p:spPr>
          <a:xfrm>
            <a:off x="914399" y="2057400"/>
            <a:ext cx="3932237" cy="3811588"/>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1000"/>
              </a:spcBef>
              <a:spcAft>
                <a:spcPts val="0"/>
              </a:spcAft>
              <a:buSzPts val="1600"/>
              <a:buFont typeface="Cambria"/>
              <a:buNone/>
              <a:defRPr sz="1600"/>
            </a:lvl1pPr>
            <a:lvl2pPr indent="-228600" lvl="1" marL="914400" algn="l">
              <a:lnSpc>
                <a:spcPct val="90000"/>
              </a:lnSpc>
              <a:spcBef>
                <a:spcPts val="500"/>
              </a:spcBef>
              <a:spcAft>
                <a:spcPts val="0"/>
              </a:spcAft>
              <a:buSzPts val="1400"/>
              <a:buNone/>
              <a:defRPr sz="1400"/>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accent1"/>
              </a:buClr>
              <a:buSzPts val="1000"/>
              <a:buFont typeface="Arial Narrow"/>
              <a:buNone/>
              <a:defRPr sz="1000"/>
            </a:lvl6pPr>
            <a:lvl7pPr indent="-228600" lvl="6" marL="3200400" algn="l">
              <a:lnSpc>
                <a:spcPct val="90000"/>
              </a:lnSpc>
              <a:spcBef>
                <a:spcPts val="500"/>
              </a:spcBef>
              <a:spcAft>
                <a:spcPts val="0"/>
              </a:spcAft>
              <a:buClr>
                <a:schemeClr val="accent6"/>
              </a:buClr>
              <a:buSzPts val="1000"/>
              <a:buFont typeface="Arial Narrow"/>
              <a:buNone/>
              <a:defRPr sz="1000"/>
            </a:lvl7pPr>
            <a:lvl8pPr indent="-228600" lvl="7" marL="3657600" algn="l">
              <a:lnSpc>
                <a:spcPct val="90000"/>
              </a:lnSpc>
              <a:spcBef>
                <a:spcPts val="1000"/>
              </a:spcBef>
              <a:spcAft>
                <a:spcPts val="0"/>
              </a:spcAft>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66" name="Google Shape;466;p105"/>
          <p:cNvSpPr txBox="1"/>
          <p:nvPr>
            <p:ph idx="10" type="dt"/>
          </p:nvPr>
        </p:nvSpPr>
        <p:spPr>
          <a:xfrm>
            <a:off x="12331700" y="182246"/>
            <a:ext cx="1765300" cy="1828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7" name="Google Shape;467;p105"/>
          <p:cNvSpPr txBox="1"/>
          <p:nvPr>
            <p:ph idx="11" type="ftr"/>
          </p:nvPr>
        </p:nvSpPr>
        <p:spPr>
          <a:xfrm>
            <a:off x="91440" y="91440"/>
            <a:ext cx="5038091" cy="184666"/>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8" name="Google Shape;468;p105"/>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469" name="Google Shape;469;p105"/>
          <p:cNvCxnSpPr/>
          <p:nvPr/>
        </p:nvCxnSpPr>
        <p:spPr>
          <a:xfrm>
            <a:off x="914400" y="1856105"/>
            <a:ext cx="1143000" cy="0"/>
          </a:xfrm>
          <a:prstGeom prst="straightConnector1">
            <a:avLst/>
          </a:prstGeom>
          <a:noFill/>
          <a:ln cap="flat" cmpd="sng" w="79375">
            <a:solidFill>
              <a:srgbClr val="328416"/>
            </a:solidFill>
            <a:prstDash val="solid"/>
            <a:round/>
            <a:headEnd len="sm" w="sm" type="none"/>
            <a:tailEnd len="sm" w="sm" type="none"/>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Info 1">
  <p:cSld name="Contact Info 1">
    <p:bg>
      <p:bgPr>
        <a:solidFill>
          <a:schemeClr val="dk2"/>
        </a:solidFill>
      </p:bgPr>
    </p:bg>
    <p:spTree>
      <p:nvGrpSpPr>
        <p:cNvPr id="470" name="Shape 470"/>
        <p:cNvGrpSpPr/>
        <p:nvPr/>
      </p:nvGrpSpPr>
      <p:grpSpPr>
        <a:xfrm>
          <a:off x="0" y="0"/>
          <a:ext cx="0" cy="0"/>
          <a:chOff x="0" y="0"/>
          <a:chExt cx="0" cy="0"/>
        </a:xfrm>
      </p:grpSpPr>
      <p:sp>
        <p:nvSpPr>
          <p:cNvPr id="471" name="Google Shape;471;p106"/>
          <p:cNvSpPr/>
          <p:nvPr/>
        </p:nvSpPr>
        <p:spPr>
          <a:xfrm>
            <a:off x="2652481" y="2738783"/>
            <a:ext cx="1630761" cy="1612406"/>
          </a:xfrm>
          <a:prstGeom prst="ellipse">
            <a:avLst/>
          </a:prstGeom>
          <a:solidFill>
            <a:schemeClr val="accent2"/>
          </a:solidFill>
          <a:ln cap="flat" cmpd="sng" w="9525">
            <a:solidFill>
              <a:srgbClr val="18597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mbria"/>
              <a:ea typeface="Cambria"/>
              <a:cs typeface="Cambria"/>
              <a:sym typeface="Cambria"/>
            </a:endParaRPr>
          </a:p>
        </p:txBody>
      </p:sp>
      <p:sp>
        <p:nvSpPr>
          <p:cNvPr id="472" name="Google Shape;472;p106"/>
          <p:cNvSpPr txBox="1"/>
          <p:nvPr>
            <p:ph type="title"/>
          </p:nvPr>
        </p:nvSpPr>
        <p:spPr>
          <a:xfrm>
            <a:off x="4825534" y="2391120"/>
            <a:ext cx="4878034" cy="798177"/>
          </a:xfrm>
          <a:prstGeom prst="rect">
            <a:avLst/>
          </a:prstGeom>
          <a:noFill/>
          <a:ln>
            <a:noFill/>
          </a:ln>
        </p:spPr>
        <p:txBody>
          <a:bodyPr anchorCtr="0" anchor="b" bIns="45700" lIns="0" spcFirstLastPara="1" rIns="91425" wrap="square" tIns="45700">
            <a:noAutofit/>
          </a:bodyPr>
          <a:lstStyle>
            <a:lvl1pPr lvl="0" algn="l">
              <a:lnSpc>
                <a:spcPct val="85000"/>
              </a:lnSpc>
              <a:spcBef>
                <a:spcPts val="0"/>
              </a:spcBef>
              <a:spcAft>
                <a:spcPts val="0"/>
              </a:spcAft>
              <a:buClr>
                <a:schemeClr val="lt1"/>
              </a:buClr>
              <a:buSzPts val="36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473" name="Google Shape;473;p106"/>
          <p:cNvPicPr preferRelativeResize="0"/>
          <p:nvPr/>
        </p:nvPicPr>
        <p:blipFill rotWithShape="1">
          <a:blip r:embed="rId2">
            <a:alphaModFix/>
          </a:blip>
          <a:srcRect b="0" l="0" r="0" t="0"/>
          <a:stretch/>
        </p:blipFill>
        <p:spPr>
          <a:xfrm>
            <a:off x="3068795" y="3033593"/>
            <a:ext cx="800100" cy="914400"/>
          </a:xfrm>
          <a:prstGeom prst="rect">
            <a:avLst/>
          </a:prstGeom>
          <a:noFill/>
          <a:ln>
            <a:noFill/>
          </a:ln>
        </p:spPr>
      </p:pic>
      <p:sp>
        <p:nvSpPr>
          <p:cNvPr id="474" name="Google Shape;474;p106"/>
          <p:cNvSpPr txBox="1"/>
          <p:nvPr>
            <p:ph idx="1" type="body"/>
          </p:nvPr>
        </p:nvSpPr>
        <p:spPr>
          <a:xfrm>
            <a:off x="4825534" y="3792797"/>
            <a:ext cx="4878034" cy="798177"/>
          </a:xfrm>
          <a:prstGeom prst="rect">
            <a:avLst/>
          </a:prstGeom>
          <a:noFill/>
          <a:ln>
            <a:noFill/>
          </a:ln>
        </p:spPr>
        <p:txBody>
          <a:bodyPr anchorCtr="0" anchor="t" bIns="45700" lIns="0" spcFirstLastPara="1" rIns="91425" wrap="square" tIns="45700">
            <a:normAutofit/>
          </a:bodyPr>
          <a:lstStyle>
            <a:lvl1pPr indent="-228600" lvl="0" marL="457200" algn="l">
              <a:lnSpc>
                <a:spcPct val="120000"/>
              </a:lnSpc>
              <a:spcBef>
                <a:spcPts val="1000"/>
              </a:spcBef>
              <a:spcAft>
                <a:spcPts val="0"/>
              </a:spcAft>
              <a:buSzPts val="1800"/>
              <a:buFont typeface="Cambria"/>
              <a:buNone/>
              <a:defRPr b="0" i="1" sz="1800" cap="none">
                <a:solidFill>
                  <a:schemeClr val="lt1"/>
                </a:solidFill>
                <a:latin typeface="Cambria"/>
                <a:ea typeface="Cambria"/>
                <a:cs typeface="Cambria"/>
                <a:sym typeface="Cambria"/>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75" name="Google Shape;475;p106"/>
          <p:cNvSpPr txBox="1"/>
          <p:nvPr>
            <p:ph idx="2" type="body"/>
          </p:nvPr>
        </p:nvSpPr>
        <p:spPr>
          <a:xfrm>
            <a:off x="4825534" y="3251516"/>
            <a:ext cx="4878034" cy="394981"/>
          </a:xfrm>
          <a:prstGeom prst="rect">
            <a:avLst/>
          </a:prstGeom>
          <a:noFill/>
          <a:ln>
            <a:noFill/>
          </a:ln>
        </p:spPr>
        <p:txBody>
          <a:bodyPr anchorCtr="0" anchor="t" bIns="45700" lIns="0" spcFirstLastPara="1" rIns="91425" wrap="square" tIns="45700">
            <a:normAutofit/>
          </a:bodyPr>
          <a:lstStyle>
            <a:lvl1pPr indent="-228600" lvl="0" marL="457200" algn="l">
              <a:lnSpc>
                <a:spcPct val="120000"/>
              </a:lnSpc>
              <a:spcBef>
                <a:spcPts val="1000"/>
              </a:spcBef>
              <a:spcAft>
                <a:spcPts val="0"/>
              </a:spcAft>
              <a:buSzPts val="2050"/>
              <a:buFont typeface="Arial Narrow"/>
              <a:buNone/>
              <a:defRPr b="1" i="0" sz="2050" cap="none">
                <a:solidFill>
                  <a:schemeClr val="accent2"/>
                </a:solidFill>
                <a:latin typeface="Arial Narrow"/>
                <a:ea typeface="Arial Narrow"/>
                <a:cs typeface="Arial Narrow"/>
                <a:sym typeface="Arial Narrow"/>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lt1"/>
              </a:buClr>
              <a:buSzPts val="1800"/>
              <a:buChar char="•"/>
              <a:defRPr/>
            </a:lvl9pPr>
          </a:lstStyle>
          <a:p/>
        </p:txBody>
      </p:sp>
      <p:cxnSp>
        <p:nvCxnSpPr>
          <p:cNvPr id="476" name="Google Shape;476;p106"/>
          <p:cNvCxnSpPr/>
          <p:nvPr/>
        </p:nvCxnSpPr>
        <p:spPr>
          <a:xfrm>
            <a:off x="2370061" y="2087556"/>
            <a:ext cx="7688339" cy="0"/>
          </a:xfrm>
          <a:prstGeom prst="straightConnector1">
            <a:avLst/>
          </a:prstGeom>
          <a:noFill/>
          <a:ln cap="flat" cmpd="sng" w="25400">
            <a:solidFill>
              <a:schemeClr val="lt1"/>
            </a:solidFill>
            <a:prstDash val="solid"/>
            <a:round/>
            <a:headEnd len="sm" w="sm" type="none"/>
            <a:tailEnd len="sm" w="sm" type="none"/>
          </a:ln>
        </p:spPr>
      </p:cxnSp>
      <p:cxnSp>
        <p:nvCxnSpPr>
          <p:cNvPr id="477" name="Google Shape;477;p106"/>
          <p:cNvCxnSpPr/>
          <p:nvPr/>
        </p:nvCxnSpPr>
        <p:spPr>
          <a:xfrm>
            <a:off x="2356614" y="4944704"/>
            <a:ext cx="7688339" cy="0"/>
          </a:xfrm>
          <a:prstGeom prst="straightConnector1">
            <a:avLst/>
          </a:prstGeom>
          <a:noFill/>
          <a:ln cap="flat" cmpd="sng" w="25400">
            <a:solidFill>
              <a:schemeClr val="lt1"/>
            </a:solidFill>
            <a:prstDash val="solid"/>
            <a:round/>
            <a:headEnd len="sm" w="sm" type="none"/>
            <a:tailEnd len="sm" w="sm" type="none"/>
          </a:ln>
        </p:spPr>
      </p:cxnSp>
      <p:sp>
        <p:nvSpPr>
          <p:cNvPr id="478" name="Google Shape;478;p106"/>
          <p:cNvSpPr txBox="1"/>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fld id="{00000000-1234-1234-1234-123412341234}" type="slidenum">
              <a:rPr lang="en-US" sz="800">
                <a:solidFill>
                  <a:schemeClr val="lt1"/>
                </a:solidFill>
                <a:latin typeface="Cambria"/>
                <a:ea typeface="Cambria"/>
                <a:cs typeface="Cambria"/>
                <a:sym typeface="Cambria"/>
              </a:rPr>
              <a:t>‹#›</a:t>
            </a:fld>
            <a:endParaRPr sz="800">
              <a:solidFill>
                <a:schemeClr val="lt1"/>
              </a:solidFill>
              <a:latin typeface="Cambria"/>
              <a:ea typeface="Cambria"/>
              <a:cs typeface="Cambria"/>
              <a:sym typeface="Cambria"/>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Info 2">
  <p:cSld name="Contact Info 2">
    <p:bg>
      <p:bgPr>
        <a:solidFill>
          <a:schemeClr val="dk2"/>
        </a:solidFill>
      </p:bgPr>
    </p:bg>
    <p:spTree>
      <p:nvGrpSpPr>
        <p:cNvPr id="479" name="Shape 479"/>
        <p:cNvGrpSpPr/>
        <p:nvPr/>
      </p:nvGrpSpPr>
      <p:grpSpPr>
        <a:xfrm>
          <a:off x="0" y="0"/>
          <a:ext cx="0" cy="0"/>
          <a:chOff x="0" y="0"/>
          <a:chExt cx="0" cy="0"/>
        </a:xfrm>
      </p:grpSpPr>
      <p:sp>
        <p:nvSpPr>
          <p:cNvPr id="480" name="Google Shape;480;p107"/>
          <p:cNvSpPr/>
          <p:nvPr/>
        </p:nvSpPr>
        <p:spPr>
          <a:xfrm>
            <a:off x="5583435" y="1040529"/>
            <a:ext cx="1005118" cy="993805"/>
          </a:xfrm>
          <a:prstGeom prst="ellipse">
            <a:avLst/>
          </a:prstGeom>
          <a:solidFill>
            <a:schemeClr val="accent2"/>
          </a:solidFill>
          <a:ln cap="flat" cmpd="sng" w="9525">
            <a:solidFill>
              <a:srgbClr val="18597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mbria"/>
              <a:ea typeface="Cambria"/>
              <a:cs typeface="Cambria"/>
              <a:sym typeface="Cambria"/>
            </a:endParaRPr>
          </a:p>
        </p:txBody>
      </p:sp>
      <p:sp>
        <p:nvSpPr>
          <p:cNvPr id="481" name="Google Shape;481;p107"/>
          <p:cNvSpPr txBox="1"/>
          <p:nvPr>
            <p:ph type="title"/>
          </p:nvPr>
        </p:nvSpPr>
        <p:spPr>
          <a:xfrm>
            <a:off x="2370061" y="2812213"/>
            <a:ext cx="7674892" cy="860371"/>
          </a:xfrm>
          <a:prstGeom prst="rect">
            <a:avLst/>
          </a:prstGeom>
          <a:noFill/>
          <a:ln>
            <a:noFill/>
          </a:ln>
        </p:spPr>
        <p:txBody>
          <a:bodyPr anchorCtr="0" anchor="b" bIns="45700" lIns="0" spcFirstLastPara="1" rIns="91425" wrap="square" tIns="45700">
            <a:noAutofit/>
          </a:bodyPr>
          <a:lstStyle>
            <a:lvl1pPr lvl="0" algn="l">
              <a:lnSpc>
                <a:spcPct val="85000"/>
              </a:lnSpc>
              <a:spcBef>
                <a:spcPts val="0"/>
              </a:spcBef>
              <a:spcAft>
                <a:spcPts val="0"/>
              </a:spcAft>
              <a:buClr>
                <a:schemeClr val="lt1"/>
              </a:buClr>
              <a:buSzPts val="36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482" name="Google Shape;482;p107"/>
          <p:cNvPicPr preferRelativeResize="0"/>
          <p:nvPr/>
        </p:nvPicPr>
        <p:blipFill rotWithShape="1">
          <a:blip r:embed="rId2">
            <a:alphaModFix/>
          </a:blip>
          <a:srcRect b="0" l="0" r="0" t="0"/>
          <a:stretch/>
        </p:blipFill>
        <p:spPr>
          <a:xfrm>
            <a:off x="5849429" y="1220059"/>
            <a:ext cx="493141" cy="563590"/>
          </a:xfrm>
          <a:prstGeom prst="rect">
            <a:avLst/>
          </a:prstGeom>
          <a:noFill/>
          <a:ln>
            <a:noFill/>
          </a:ln>
        </p:spPr>
      </p:pic>
      <p:sp>
        <p:nvSpPr>
          <p:cNvPr id="483" name="Google Shape;483;p107"/>
          <p:cNvSpPr txBox="1"/>
          <p:nvPr>
            <p:ph idx="1" type="body"/>
          </p:nvPr>
        </p:nvSpPr>
        <p:spPr>
          <a:xfrm>
            <a:off x="2370061" y="4225945"/>
            <a:ext cx="7688338" cy="798177"/>
          </a:xfrm>
          <a:prstGeom prst="rect">
            <a:avLst/>
          </a:prstGeom>
          <a:noFill/>
          <a:ln>
            <a:noFill/>
          </a:ln>
        </p:spPr>
        <p:txBody>
          <a:bodyPr anchorCtr="0" anchor="t" bIns="45700" lIns="0" spcFirstLastPara="1" rIns="91425" wrap="square" tIns="45700">
            <a:normAutofit/>
          </a:bodyPr>
          <a:lstStyle>
            <a:lvl1pPr indent="-228600" lvl="0" marL="457200" algn="l">
              <a:lnSpc>
                <a:spcPct val="120000"/>
              </a:lnSpc>
              <a:spcBef>
                <a:spcPts val="1000"/>
              </a:spcBef>
              <a:spcAft>
                <a:spcPts val="0"/>
              </a:spcAft>
              <a:buSzPts val="1800"/>
              <a:buFont typeface="Cambria"/>
              <a:buNone/>
              <a:defRPr b="0" i="1" sz="1800" cap="none">
                <a:solidFill>
                  <a:schemeClr val="lt1"/>
                </a:solidFill>
                <a:latin typeface="Cambria"/>
                <a:ea typeface="Cambria"/>
                <a:cs typeface="Cambria"/>
                <a:sym typeface="Cambria"/>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84" name="Google Shape;484;p107"/>
          <p:cNvSpPr txBox="1"/>
          <p:nvPr>
            <p:ph idx="2" type="body"/>
          </p:nvPr>
        </p:nvSpPr>
        <p:spPr>
          <a:xfrm>
            <a:off x="2370060" y="3696872"/>
            <a:ext cx="7688339" cy="529215"/>
          </a:xfrm>
          <a:prstGeom prst="rect">
            <a:avLst/>
          </a:prstGeom>
          <a:noFill/>
          <a:ln>
            <a:noFill/>
          </a:ln>
        </p:spPr>
        <p:txBody>
          <a:bodyPr anchorCtr="0" anchor="t" bIns="45700" lIns="0" spcFirstLastPara="1" rIns="91425" wrap="square" tIns="45700">
            <a:normAutofit/>
          </a:bodyPr>
          <a:lstStyle>
            <a:lvl1pPr indent="-228600" lvl="0" marL="457200" algn="l">
              <a:lnSpc>
                <a:spcPct val="120000"/>
              </a:lnSpc>
              <a:spcBef>
                <a:spcPts val="1000"/>
              </a:spcBef>
              <a:spcAft>
                <a:spcPts val="0"/>
              </a:spcAft>
              <a:buSzPts val="2050"/>
              <a:buFont typeface="Arial Narrow"/>
              <a:buNone/>
              <a:defRPr b="1" i="0" sz="2050" cap="none">
                <a:solidFill>
                  <a:schemeClr val="accent2"/>
                </a:solidFill>
                <a:latin typeface="Arial Narrow"/>
                <a:ea typeface="Arial Narrow"/>
                <a:cs typeface="Arial Narrow"/>
                <a:sym typeface="Arial Narrow"/>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lt1"/>
              </a:buClr>
              <a:buSzPts val="1800"/>
              <a:buChar char="•"/>
              <a:defRPr/>
            </a:lvl9pPr>
          </a:lstStyle>
          <a:p/>
        </p:txBody>
      </p:sp>
      <p:cxnSp>
        <p:nvCxnSpPr>
          <p:cNvPr id="485" name="Google Shape;485;p107"/>
          <p:cNvCxnSpPr/>
          <p:nvPr/>
        </p:nvCxnSpPr>
        <p:spPr>
          <a:xfrm>
            <a:off x="2370061" y="2520690"/>
            <a:ext cx="7688339" cy="0"/>
          </a:xfrm>
          <a:prstGeom prst="straightConnector1">
            <a:avLst/>
          </a:prstGeom>
          <a:noFill/>
          <a:ln cap="flat" cmpd="sng" w="25400">
            <a:solidFill>
              <a:schemeClr val="lt1"/>
            </a:solidFill>
            <a:prstDash val="solid"/>
            <a:round/>
            <a:headEnd len="sm" w="sm" type="none"/>
            <a:tailEnd len="sm" w="sm" type="none"/>
          </a:ln>
        </p:spPr>
      </p:cxnSp>
      <p:cxnSp>
        <p:nvCxnSpPr>
          <p:cNvPr id="486" name="Google Shape;486;p107"/>
          <p:cNvCxnSpPr/>
          <p:nvPr/>
        </p:nvCxnSpPr>
        <p:spPr>
          <a:xfrm>
            <a:off x="2356614" y="5377838"/>
            <a:ext cx="7688339" cy="0"/>
          </a:xfrm>
          <a:prstGeom prst="straightConnector1">
            <a:avLst/>
          </a:prstGeom>
          <a:noFill/>
          <a:ln cap="flat" cmpd="sng" w="25400">
            <a:solidFill>
              <a:schemeClr val="lt1"/>
            </a:solidFill>
            <a:prstDash val="solid"/>
            <a:round/>
            <a:headEnd len="sm" w="sm" type="none"/>
            <a:tailEnd len="sm" w="sm" type="none"/>
          </a:ln>
        </p:spPr>
      </p:cxnSp>
      <p:sp>
        <p:nvSpPr>
          <p:cNvPr id="487" name="Google Shape;487;p107"/>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_Dark">
  <p:cSld name="Quote Slide_Dark">
    <p:spTree>
      <p:nvGrpSpPr>
        <p:cNvPr id="488" name="Shape 488"/>
        <p:cNvGrpSpPr/>
        <p:nvPr/>
      </p:nvGrpSpPr>
      <p:grpSpPr>
        <a:xfrm>
          <a:off x="0" y="0"/>
          <a:ext cx="0" cy="0"/>
          <a:chOff x="0" y="0"/>
          <a:chExt cx="0" cy="0"/>
        </a:xfrm>
      </p:grpSpPr>
      <p:pic>
        <p:nvPicPr>
          <p:cNvPr id="489" name="Google Shape;489;p10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90" name="Google Shape;490;p108"/>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lvl1pPr indent="0" lvl="0" marL="0" algn="r">
              <a:spcBef>
                <a:spcPts val="0"/>
              </a:spcBef>
              <a:buNone/>
              <a:defRPr sz="800">
                <a:solidFill>
                  <a:schemeClr val="lt2"/>
                </a:solidFill>
                <a:latin typeface="Cambria"/>
                <a:ea typeface="Cambria"/>
                <a:cs typeface="Cambria"/>
                <a:sym typeface="Cambria"/>
              </a:defRPr>
            </a:lvl1pPr>
            <a:lvl2pPr indent="0" lvl="1" marL="0" algn="r">
              <a:spcBef>
                <a:spcPts val="0"/>
              </a:spcBef>
              <a:buNone/>
              <a:defRPr sz="800">
                <a:solidFill>
                  <a:schemeClr val="lt2"/>
                </a:solidFill>
                <a:latin typeface="Cambria"/>
                <a:ea typeface="Cambria"/>
                <a:cs typeface="Cambria"/>
                <a:sym typeface="Cambria"/>
              </a:defRPr>
            </a:lvl2pPr>
            <a:lvl3pPr indent="0" lvl="2" marL="0" algn="r">
              <a:spcBef>
                <a:spcPts val="0"/>
              </a:spcBef>
              <a:buNone/>
              <a:defRPr sz="800">
                <a:solidFill>
                  <a:schemeClr val="lt2"/>
                </a:solidFill>
                <a:latin typeface="Cambria"/>
                <a:ea typeface="Cambria"/>
                <a:cs typeface="Cambria"/>
                <a:sym typeface="Cambria"/>
              </a:defRPr>
            </a:lvl3pPr>
            <a:lvl4pPr indent="0" lvl="3" marL="0" algn="r">
              <a:spcBef>
                <a:spcPts val="0"/>
              </a:spcBef>
              <a:buNone/>
              <a:defRPr sz="800">
                <a:solidFill>
                  <a:schemeClr val="lt2"/>
                </a:solidFill>
                <a:latin typeface="Cambria"/>
                <a:ea typeface="Cambria"/>
                <a:cs typeface="Cambria"/>
                <a:sym typeface="Cambria"/>
              </a:defRPr>
            </a:lvl4pPr>
            <a:lvl5pPr indent="0" lvl="4" marL="0" algn="r">
              <a:spcBef>
                <a:spcPts val="0"/>
              </a:spcBef>
              <a:buNone/>
              <a:defRPr sz="800">
                <a:solidFill>
                  <a:schemeClr val="lt2"/>
                </a:solidFill>
                <a:latin typeface="Cambria"/>
                <a:ea typeface="Cambria"/>
                <a:cs typeface="Cambria"/>
                <a:sym typeface="Cambria"/>
              </a:defRPr>
            </a:lvl5pPr>
            <a:lvl6pPr indent="0" lvl="5" marL="0" algn="r">
              <a:spcBef>
                <a:spcPts val="0"/>
              </a:spcBef>
              <a:buNone/>
              <a:defRPr sz="800">
                <a:solidFill>
                  <a:schemeClr val="lt2"/>
                </a:solidFill>
                <a:latin typeface="Cambria"/>
                <a:ea typeface="Cambria"/>
                <a:cs typeface="Cambria"/>
                <a:sym typeface="Cambria"/>
              </a:defRPr>
            </a:lvl6pPr>
            <a:lvl7pPr indent="0" lvl="6" marL="0" algn="r">
              <a:spcBef>
                <a:spcPts val="0"/>
              </a:spcBef>
              <a:buNone/>
              <a:defRPr sz="800">
                <a:solidFill>
                  <a:schemeClr val="lt2"/>
                </a:solidFill>
                <a:latin typeface="Cambria"/>
                <a:ea typeface="Cambria"/>
                <a:cs typeface="Cambria"/>
                <a:sym typeface="Cambria"/>
              </a:defRPr>
            </a:lvl7pPr>
            <a:lvl8pPr indent="0" lvl="7" marL="0" algn="r">
              <a:spcBef>
                <a:spcPts val="0"/>
              </a:spcBef>
              <a:buNone/>
              <a:defRPr sz="800">
                <a:solidFill>
                  <a:schemeClr val="lt2"/>
                </a:solidFill>
                <a:latin typeface="Cambria"/>
                <a:ea typeface="Cambria"/>
                <a:cs typeface="Cambria"/>
                <a:sym typeface="Cambria"/>
              </a:defRPr>
            </a:lvl8pPr>
            <a:lvl9pPr indent="0" lvl="8" marL="0" algn="r">
              <a:spcBef>
                <a:spcPts val="0"/>
              </a:spcBef>
              <a:buNone/>
              <a:defRPr sz="800">
                <a:solidFill>
                  <a:schemeClr val="lt2"/>
                </a:solidFill>
                <a:latin typeface="Cambria"/>
                <a:ea typeface="Cambria"/>
                <a:cs typeface="Cambria"/>
                <a:sym typeface="Cambria"/>
              </a:defRPr>
            </a:lvl9pPr>
          </a:lstStyle>
          <a:p>
            <a:pPr indent="0" lvl="0" marL="0" rtl="0" algn="r">
              <a:spcBef>
                <a:spcPts val="0"/>
              </a:spcBef>
              <a:spcAft>
                <a:spcPts val="0"/>
              </a:spcAft>
              <a:buNone/>
            </a:pPr>
            <a:fld id="{00000000-1234-1234-1234-123412341234}" type="slidenum">
              <a:rPr lang="en-US"/>
              <a:t>‹#›</a:t>
            </a:fld>
            <a:endParaRPr/>
          </a:p>
        </p:txBody>
      </p:sp>
      <p:sp>
        <p:nvSpPr>
          <p:cNvPr id="491" name="Google Shape;491;p108"/>
          <p:cNvSpPr txBox="1"/>
          <p:nvPr/>
        </p:nvSpPr>
        <p:spPr>
          <a:xfrm>
            <a:off x="5588794" y="533342"/>
            <a:ext cx="1014412" cy="270843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7000"/>
              <a:buFont typeface="Arial Narrow"/>
              <a:buNone/>
            </a:pPr>
            <a:r>
              <a:rPr b="1" i="0" lang="en-US" sz="17000">
                <a:solidFill>
                  <a:schemeClr val="lt1"/>
                </a:solidFill>
                <a:latin typeface="Arial Narrow"/>
                <a:ea typeface="Arial Narrow"/>
                <a:cs typeface="Arial Narrow"/>
                <a:sym typeface="Arial Narrow"/>
              </a:rPr>
              <a:t>“</a:t>
            </a:r>
            <a:endParaRPr/>
          </a:p>
        </p:txBody>
      </p:sp>
      <p:sp>
        <p:nvSpPr>
          <p:cNvPr id="492" name="Google Shape;492;p108"/>
          <p:cNvSpPr txBox="1"/>
          <p:nvPr>
            <p:ph idx="1" type="body"/>
          </p:nvPr>
        </p:nvSpPr>
        <p:spPr>
          <a:xfrm>
            <a:off x="1516965" y="2060327"/>
            <a:ext cx="9158068" cy="3157972"/>
          </a:xfrm>
          <a:prstGeom prst="rect">
            <a:avLst/>
          </a:prstGeom>
          <a:noFill/>
          <a:ln>
            <a:noFill/>
          </a:ln>
        </p:spPr>
        <p:txBody>
          <a:bodyPr anchorCtr="0" anchor="t" bIns="0" lIns="0" spcFirstLastPara="1" rIns="0" wrap="square" tIns="0">
            <a:normAutofit/>
          </a:bodyPr>
          <a:lstStyle>
            <a:lvl1pPr indent="-228600" lvl="0" marL="457200" algn="ctr">
              <a:lnSpc>
                <a:spcPct val="110000"/>
              </a:lnSpc>
              <a:spcBef>
                <a:spcPts val="1000"/>
              </a:spcBef>
              <a:spcAft>
                <a:spcPts val="0"/>
              </a:spcAft>
              <a:buSzPts val="3600"/>
              <a:buFont typeface="Arial Narrow"/>
              <a:buNone/>
              <a:defRPr b="1" i="0" sz="3600">
                <a:solidFill>
                  <a:schemeClr val="lt1"/>
                </a:solidFill>
                <a:latin typeface="Arial Narrow"/>
                <a:ea typeface="Arial Narrow"/>
                <a:cs typeface="Arial Narrow"/>
                <a:sym typeface="Arial Narrow"/>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3" name="Google Shape;493;p108"/>
          <p:cNvSpPr txBox="1"/>
          <p:nvPr>
            <p:ph idx="2" type="body"/>
          </p:nvPr>
        </p:nvSpPr>
        <p:spPr>
          <a:xfrm>
            <a:off x="3038474" y="5391067"/>
            <a:ext cx="6115049" cy="550424"/>
          </a:xfrm>
          <a:prstGeom prst="rect">
            <a:avLst/>
          </a:prstGeom>
          <a:noFill/>
          <a:ln>
            <a:noFill/>
          </a:ln>
        </p:spPr>
        <p:txBody>
          <a:bodyPr anchorCtr="0" anchor="t" bIns="0" lIns="0" spcFirstLastPara="1" rIns="0" wrap="square" tIns="0">
            <a:noAutofit/>
          </a:bodyPr>
          <a:lstStyle>
            <a:lvl1pPr indent="-228600" lvl="0" marL="457200" marR="0" algn="ctr">
              <a:lnSpc>
                <a:spcPct val="80000"/>
              </a:lnSpc>
              <a:spcBef>
                <a:spcPts val="0"/>
              </a:spcBef>
              <a:spcAft>
                <a:spcPts val="0"/>
              </a:spcAft>
              <a:buClr>
                <a:schemeClr val="accent2"/>
              </a:buClr>
              <a:buSzPts val="1500"/>
              <a:buFont typeface="Arial Narrow"/>
              <a:buNone/>
              <a:defRPr b="1" i="0" sz="1500">
                <a:solidFill>
                  <a:schemeClr val="accent2"/>
                </a:solidFill>
                <a:latin typeface="Arial Narrow"/>
                <a:ea typeface="Arial Narrow"/>
                <a:cs typeface="Arial Narrow"/>
                <a:sym typeface="Arial Narrow"/>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_Light">
  <p:cSld name="Quote Slide_Light">
    <p:spTree>
      <p:nvGrpSpPr>
        <p:cNvPr id="494" name="Shape 494"/>
        <p:cNvGrpSpPr/>
        <p:nvPr/>
      </p:nvGrpSpPr>
      <p:grpSpPr>
        <a:xfrm>
          <a:off x="0" y="0"/>
          <a:ext cx="0" cy="0"/>
          <a:chOff x="0" y="0"/>
          <a:chExt cx="0" cy="0"/>
        </a:xfrm>
      </p:grpSpPr>
      <p:sp>
        <p:nvSpPr>
          <p:cNvPr id="495" name="Google Shape;495;p109"/>
          <p:cNvSpPr txBox="1"/>
          <p:nvPr>
            <p:ph idx="1" type="body"/>
          </p:nvPr>
        </p:nvSpPr>
        <p:spPr>
          <a:xfrm>
            <a:off x="1516965" y="2060327"/>
            <a:ext cx="9158068" cy="3157972"/>
          </a:xfrm>
          <a:prstGeom prst="rect">
            <a:avLst/>
          </a:prstGeom>
          <a:noFill/>
          <a:ln>
            <a:noFill/>
          </a:ln>
        </p:spPr>
        <p:txBody>
          <a:bodyPr anchorCtr="0" anchor="t" bIns="0" lIns="0" spcFirstLastPara="1" rIns="0" wrap="square" tIns="0">
            <a:normAutofit/>
          </a:bodyPr>
          <a:lstStyle>
            <a:lvl1pPr indent="-228600" lvl="0" marL="457200" algn="ctr">
              <a:lnSpc>
                <a:spcPct val="110000"/>
              </a:lnSpc>
              <a:spcBef>
                <a:spcPts val="1000"/>
              </a:spcBef>
              <a:spcAft>
                <a:spcPts val="0"/>
              </a:spcAft>
              <a:buSzPts val="3600"/>
              <a:buFont typeface="Arial Narrow"/>
              <a:buNone/>
              <a:defRPr b="1" i="0" sz="3600">
                <a:solidFill>
                  <a:schemeClr val="dk1"/>
                </a:solidFill>
                <a:latin typeface="Arial Narrow"/>
                <a:ea typeface="Arial Narrow"/>
                <a:cs typeface="Arial Narrow"/>
                <a:sym typeface="Arial Narrow"/>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6" name="Google Shape;496;p109"/>
          <p:cNvSpPr txBox="1"/>
          <p:nvPr>
            <p:ph idx="2" type="body"/>
          </p:nvPr>
        </p:nvSpPr>
        <p:spPr>
          <a:xfrm>
            <a:off x="3038474" y="5391067"/>
            <a:ext cx="6115049" cy="550424"/>
          </a:xfrm>
          <a:prstGeom prst="rect">
            <a:avLst/>
          </a:prstGeom>
          <a:noFill/>
          <a:ln>
            <a:noFill/>
          </a:ln>
        </p:spPr>
        <p:txBody>
          <a:bodyPr anchorCtr="0" anchor="t" bIns="0" lIns="0" spcFirstLastPara="1" rIns="0" wrap="square" tIns="0">
            <a:noAutofit/>
          </a:bodyPr>
          <a:lstStyle>
            <a:lvl1pPr indent="-228600" lvl="0" marL="457200" marR="0" algn="ctr">
              <a:lnSpc>
                <a:spcPct val="80000"/>
              </a:lnSpc>
              <a:spcBef>
                <a:spcPts val="0"/>
              </a:spcBef>
              <a:spcAft>
                <a:spcPts val="0"/>
              </a:spcAft>
              <a:buClr>
                <a:schemeClr val="accent2"/>
              </a:buClr>
              <a:buSzPts val="1500"/>
              <a:buFont typeface="Arial Narrow"/>
              <a:buNone/>
              <a:defRPr b="1" i="0" sz="1500">
                <a:solidFill>
                  <a:schemeClr val="accent1"/>
                </a:solidFill>
                <a:latin typeface="Arial Narrow"/>
                <a:ea typeface="Arial Narrow"/>
                <a:cs typeface="Arial Narrow"/>
                <a:sym typeface="Arial Narrow"/>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7" name="Google Shape;497;p109"/>
          <p:cNvSpPr txBox="1"/>
          <p:nvPr/>
        </p:nvSpPr>
        <p:spPr>
          <a:xfrm>
            <a:off x="5588794" y="533342"/>
            <a:ext cx="1014412" cy="270843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2"/>
              </a:buClr>
              <a:buSzPts val="17000"/>
              <a:buFont typeface="Arial Narrow"/>
              <a:buNone/>
            </a:pPr>
            <a:r>
              <a:rPr b="1" i="0" lang="en-US" sz="17000">
                <a:solidFill>
                  <a:schemeClr val="accent2"/>
                </a:solidFill>
                <a:latin typeface="Arial Narrow"/>
                <a:ea typeface="Arial Narrow"/>
                <a:cs typeface="Arial Narrow"/>
                <a:sym typeface="Arial Narrow"/>
              </a:rPr>
              <a:t>“</a:t>
            </a:r>
            <a:endParaRPr/>
          </a:p>
        </p:txBody>
      </p:sp>
      <p:sp>
        <p:nvSpPr>
          <p:cNvPr id="498" name="Google Shape;498;p109"/>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499" name="Shape 499"/>
        <p:cNvGrpSpPr/>
        <p:nvPr/>
      </p:nvGrpSpPr>
      <p:grpSpPr>
        <a:xfrm>
          <a:off x="0" y="0"/>
          <a:ext cx="0" cy="0"/>
          <a:chOff x="0" y="0"/>
          <a:chExt cx="0" cy="0"/>
        </a:xfrm>
      </p:grpSpPr>
      <p:sp>
        <p:nvSpPr>
          <p:cNvPr id="500" name="Google Shape;500;p110"/>
          <p:cNvSpPr txBox="1"/>
          <p:nvPr>
            <p:ph idx="10" type="dt"/>
          </p:nvPr>
        </p:nvSpPr>
        <p:spPr>
          <a:xfrm>
            <a:off x="12331700" y="182246"/>
            <a:ext cx="1765300" cy="1828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1" name="Google Shape;501;p110"/>
          <p:cNvSpPr txBox="1"/>
          <p:nvPr>
            <p:ph idx="11" type="ftr"/>
          </p:nvPr>
        </p:nvSpPr>
        <p:spPr>
          <a:xfrm>
            <a:off x="91440" y="91440"/>
            <a:ext cx="5038091" cy="184666"/>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2" name="Google Shape;502;p110"/>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showMasterSp="0">
  <p:cSld name="Blank Dark">
    <p:bg>
      <p:bgPr>
        <a:solidFill>
          <a:schemeClr val="dk2"/>
        </a:solidFill>
      </p:bgPr>
    </p:bg>
    <p:spTree>
      <p:nvGrpSpPr>
        <p:cNvPr id="503" name="Shape 503"/>
        <p:cNvGrpSpPr/>
        <p:nvPr/>
      </p:nvGrpSpPr>
      <p:grpSpPr>
        <a:xfrm>
          <a:off x="0" y="0"/>
          <a:ext cx="0" cy="0"/>
          <a:chOff x="0" y="0"/>
          <a:chExt cx="0" cy="0"/>
        </a:xfrm>
      </p:grpSpPr>
      <p:sp>
        <p:nvSpPr>
          <p:cNvPr id="504" name="Google Shape;504;p111"/>
          <p:cNvSpPr txBox="1"/>
          <p:nvPr>
            <p:ph idx="10" type="dt"/>
          </p:nvPr>
        </p:nvSpPr>
        <p:spPr>
          <a:xfrm>
            <a:off x="12331700" y="182246"/>
            <a:ext cx="1765300" cy="1828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5" name="Google Shape;505;p111"/>
          <p:cNvSpPr txBox="1"/>
          <p:nvPr>
            <p:ph idx="11" type="ftr"/>
          </p:nvPr>
        </p:nvSpPr>
        <p:spPr>
          <a:xfrm>
            <a:off x="91440" y="91440"/>
            <a:ext cx="5038091" cy="184666"/>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6" name="Google Shape;506;p111"/>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07" name="Shape 507"/>
        <p:cNvGrpSpPr/>
        <p:nvPr/>
      </p:nvGrpSpPr>
      <p:grpSpPr>
        <a:xfrm>
          <a:off x="0" y="0"/>
          <a:ext cx="0" cy="0"/>
          <a:chOff x="0" y="0"/>
          <a:chExt cx="0" cy="0"/>
        </a:xfrm>
      </p:grpSpPr>
      <p:sp>
        <p:nvSpPr>
          <p:cNvPr id="508" name="Google Shape;508;p112"/>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lvl1pPr lvl="0" algn="l">
              <a:lnSpc>
                <a:spcPct val="85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9" name="Google Shape;509;p112"/>
          <p:cNvSpPr txBox="1"/>
          <p:nvPr>
            <p:ph idx="1" type="body"/>
          </p:nvPr>
        </p:nvSpPr>
        <p:spPr>
          <a:xfrm rot="5400000">
            <a:off x="3848101" y="-1333501"/>
            <a:ext cx="4800599" cy="10668000"/>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1000"/>
              </a:spcBef>
              <a:spcAft>
                <a:spcPts val="0"/>
              </a:spcAft>
              <a:buSzPts val="1800"/>
              <a:buNone/>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0" name="Google Shape;510;p112"/>
          <p:cNvSpPr txBox="1"/>
          <p:nvPr>
            <p:ph idx="10" type="dt"/>
          </p:nvPr>
        </p:nvSpPr>
        <p:spPr>
          <a:xfrm>
            <a:off x="12331700" y="182246"/>
            <a:ext cx="1765300" cy="1828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1" name="Google Shape;511;p112"/>
          <p:cNvSpPr txBox="1"/>
          <p:nvPr>
            <p:ph idx="11" type="ftr"/>
          </p:nvPr>
        </p:nvSpPr>
        <p:spPr>
          <a:xfrm>
            <a:off x="91440" y="91440"/>
            <a:ext cx="5038091" cy="184666"/>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2" name="Google Shape;512;p112"/>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13" name="Shape 513"/>
        <p:cNvGrpSpPr/>
        <p:nvPr/>
      </p:nvGrpSpPr>
      <p:grpSpPr>
        <a:xfrm>
          <a:off x="0" y="0"/>
          <a:ext cx="0" cy="0"/>
          <a:chOff x="0" y="0"/>
          <a:chExt cx="0" cy="0"/>
        </a:xfrm>
      </p:grpSpPr>
      <p:sp>
        <p:nvSpPr>
          <p:cNvPr id="514" name="Google Shape;514;p113"/>
          <p:cNvSpPr txBox="1"/>
          <p:nvPr>
            <p:ph type="title"/>
          </p:nvPr>
        </p:nvSpPr>
        <p:spPr>
          <a:xfrm rot="5400000">
            <a:off x="7133431" y="1956594"/>
            <a:ext cx="5811838" cy="2628900"/>
          </a:xfrm>
          <a:prstGeom prst="rect">
            <a:avLst/>
          </a:prstGeom>
          <a:noFill/>
          <a:ln>
            <a:noFill/>
          </a:ln>
        </p:spPr>
        <p:txBody>
          <a:bodyPr anchorCtr="0" anchor="b" bIns="0" lIns="0" spcFirstLastPara="1" rIns="0" wrap="square" tIns="0">
            <a:normAutofit/>
          </a:bodyPr>
          <a:lstStyle>
            <a:lvl1pPr lvl="0" algn="l">
              <a:lnSpc>
                <a:spcPct val="85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5" name="Google Shape;515;p113"/>
          <p:cNvSpPr txBox="1"/>
          <p:nvPr>
            <p:ph idx="1" type="body"/>
          </p:nvPr>
        </p:nvSpPr>
        <p:spPr>
          <a:xfrm rot="5400000">
            <a:off x="1799431" y="-596106"/>
            <a:ext cx="5811838" cy="7734300"/>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1000"/>
              </a:spcBef>
              <a:spcAft>
                <a:spcPts val="0"/>
              </a:spcAft>
              <a:buSzPts val="1800"/>
              <a:buNone/>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228600" lvl="5" marL="2743200" algn="l">
              <a:lnSpc>
                <a:spcPct val="90000"/>
              </a:lnSpc>
              <a:spcBef>
                <a:spcPts val="500"/>
              </a:spcBef>
              <a:spcAft>
                <a:spcPts val="0"/>
              </a:spcAft>
              <a:buClr>
                <a:schemeClr val="accent1"/>
              </a:buClr>
              <a:buSzPts val="1800"/>
              <a:buNone/>
              <a:defRPr/>
            </a:lvl6pPr>
            <a:lvl7pPr indent="-228600" lvl="6" marL="3200400" algn="l">
              <a:lnSpc>
                <a:spcPct val="90000"/>
              </a:lnSpc>
              <a:spcBef>
                <a:spcPts val="500"/>
              </a:spcBef>
              <a:spcAft>
                <a:spcPts val="0"/>
              </a:spcAft>
              <a:buClr>
                <a:schemeClr val="accent6"/>
              </a:buClr>
              <a:buSzPts val="1800"/>
              <a:buNone/>
              <a:defRPr/>
            </a:lvl7pPr>
            <a:lvl8pPr indent="-342900" lvl="7" marL="3657600" algn="l">
              <a:lnSpc>
                <a:spcPct val="90000"/>
              </a:lnSpc>
              <a:spcBef>
                <a:spcPts val="1000"/>
              </a:spcBef>
              <a:spcAft>
                <a:spcPts val="0"/>
              </a:spcAft>
              <a:buSzPts val="1800"/>
              <a:buAutoNum type="arabicPlain"/>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6" name="Google Shape;516;p113"/>
          <p:cNvSpPr txBox="1"/>
          <p:nvPr>
            <p:ph idx="10" type="dt"/>
          </p:nvPr>
        </p:nvSpPr>
        <p:spPr>
          <a:xfrm>
            <a:off x="12331700" y="182246"/>
            <a:ext cx="1765300" cy="18288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7" name="Google Shape;517;p113"/>
          <p:cNvSpPr txBox="1"/>
          <p:nvPr>
            <p:ph idx="11" type="ftr"/>
          </p:nvPr>
        </p:nvSpPr>
        <p:spPr>
          <a:xfrm>
            <a:off x="91440" y="91440"/>
            <a:ext cx="5038091" cy="184666"/>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8" name="Google Shape;518;p113"/>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1" name="Shape 61"/>
        <p:cNvGrpSpPr/>
        <p:nvPr/>
      </p:nvGrpSpPr>
      <p:grpSpPr>
        <a:xfrm>
          <a:off x="0" y="0"/>
          <a:ext cx="0" cy="0"/>
          <a:chOff x="0" y="0"/>
          <a:chExt cx="0" cy="0"/>
        </a:xfrm>
      </p:grpSpPr>
      <p:sp>
        <p:nvSpPr>
          <p:cNvPr id="62" name="Google Shape;62;p117"/>
          <p:cNvSpPr txBox="1"/>
          <p:nvPr>
            <p:ph type="title"/>
          </p:nvPr>
        </p:nvSpPr>
        <p:spPr>
          <a:xfrm>
            <a:off x="1097280" y="286604"/>
            <a:ext cx="10058400" cy="14508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17"/>
          <p:cNvSpPr txBox="1"/>
          <p:nvPr>
            <p:ph idx="10" type="dt"/>
          </p:nvPr>
        </p:nvSpPr>
        <p:spPr>
          <a:xfrm>
            <a:off x="1097281" y="6459786"/>
            <a:ext cx="24723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17"/>
          <p:cNvSpPr txBox="1"/>
          <p:nvPr>
            <p:ph idx="11" type="ftr"/>
          </p:nvPr>
        </p:nvSpPr>
        <p:spPr>
          <a:xfrm>
            <a:off x="3686185" y="6459786"/>
            <a:ext cx="4822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17"/>
          <p:cNvSpPr txBox="1"/>
          <p:nvPr>
            <p:ph idx="12" type="sldNum"/>
          </p:nvPr>
        </p:nvSpPr>
        <p:spPr>
          <a:xfrm>
            <a:off x="9900458" y="6459786"/>
            <a:ext cx="1311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cxnSp>
        <p:nvCxnSpPr>
          <p:cNvPr id="66" name="Google Shape;66;p117"/>
          <p:cNvCxnSpPr/>
          <p:nvPr/>
        </p:nvCxnSpPr>
        <p:spPr>
          <a:xfrm>
            <a:off x="1097280" y="1737360"/>
            <a:ext cx="10058400" cy="0"/>
          </a:xfrm>
          <a:prstGeom prst="straightConnector1">
            <a:avLst/>
          </a:prstGeom>
          <a:noFill/>
          <a:ln cap="flat" cmpd="sng" w="9525">
            <a:solidFill>
              <a:schemeClr val="accent2"/>
            </a:solidFill>
            <a:prstDash val="solid"/>
            <a:round/>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67" name="Shape 67"/>
        <p:cNvGrpSpPr/>
        <p:nvPr/>
      </p:nvGrpSpPr>
      <p:grpSpPr>
        <a:xfrm>
          <a:off x="0" y="0"/>
          <a:ext cx="0" cy="0"/>
          <a:chOff x="0" y="0"/>
          <a:chExt cx="0" cy="0"/>
        </a:xfrm>
      </p:grpSpPr>
      <p:sp>
        <p:nvSpPr>
          <p:cNvPr id="68" name="Google Shape;68;p118"/>
          <p:cNvSpPr/>
          <p:nvPr/>
        </p:nvSpPr>
        <p:spPr>
          <a:xfrm>
            <a:off x="3176" y="6400800"/>
            <a:ext cx="12189000" cy="457200"/>
          </a:xfrm>
          <a:prstGeom prst="rect">
            <a:avLst/>
          </a:prstGeom>
          <a:solidFill>
            <a:srgbClr val="2C133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118"/>
          <p:cNvSpPr/>
          <p:nvPr/>
        </p:nvSpPr>
        <p:spPr>
          <a:xfrm>
            <a:off x="15" y="6334316"/>
            <a:ext cx="12189000" cy="63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118"/>
          <p:cNvSpPr txBox="1"/>
          <p:nvPr>
            <p:ph idx="10" type="dt"/>
          </p:nvPr>
        </p:nvSpPr>
        <p:spPr>
          <a:xfrm>
            <a:off x="1097281" y="6459786"/>
            <a:ext cx="24723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18"/>
          <p:cNvSpPr txBox="1"/>
          <p:nvPr>
            <p:ph idx="11" type="ftr"/>
          </p:nvPr>
        </p:nvSpPr>
        <p:spPr>
          <a:xfrm>
            <a:off x="3686185" y="6459786"/>
            <a:ext cx="4822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18"/>
          <p:cNvSpPr txBox="1"/>
          <p:nvPr>
            <p:ph idx="12" type="sldNum"/>
          </p:nvPr>
        </p:nvSpPr>
        <p:spPr>
          <a:xfrm>
            <a:off x="9900458" y="6459786"/>
            <a:ext cx="1311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73" name="Shape 73"/>
        <p:cNvGrpSpPr/>
        <p:nvPr/>
      </p:nvGrpSpPr>
      <p:grpSpPr>
        <a:xfrm>
          <a:off x="0" y="0"/>
          <a:ext cx="0" cy="0"/>
          <a:chOff x="0" y="0"/>
          <a:chExt cx="0" cy="0"/>
        </a:xfrm>
      </p:grpSpPr>
      <p:sp>
        <p:nvSpPr>
          <p:cNvPr id="74" name="Google Shape;74;p119"/>
          <p:cNvSpPr/>
          <p:nvPr/>
        </p:nvSpPr>
        <p:spPr>
          <a:xfrm>
            <a:off x="17" y="0"/>
            <a:ext cx="4050900" cy="6858000"/>
          </a:xfrm>
          <a:prstGeom prst="rect">
            <a:avLst/>
          </a:prstGeom>
          <a:solidFill>
            <a:srgbClr val="2C133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119"/>
          <p:cNvSpPr/>
          <p:nvPr/>
        </p:nvSpPr>
        <p:spPr>
          <a:xfrm>
            <a:off x="4040071" y="0"/>
            <a:ext cx="639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119"/>
          <p:cNvSpPr txBox="1"/>
          <p:nvPr>
            <p:ph type="title"/>
          </p:nvPr>
        </p:nvSpPr>
        <p:spPr>
          <a:xfrm>
            <a:off x="457200" y="594359"/>
            <a:ext cx="3200400" cy="22860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FFFFFF"/>
              </a:buClr>
              <a:buSzPts val="3599"/>
              <a:buFont typeface="Saira Semi Condensed"/>
              <a:buNone/>
              <a:defRPr b="0" sz="3599">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19"/>
          <p:cNvSpPr txBox="1"/>
          <p:nvPr>
            <p:ph idx="1" type="body"/>
          </p:nvPr>
        </p:nvSpPr>
        <p:spPr>
          <a:xfrm>
            <a:off x="4800600" y="731520"/>
            <a:ext cx="6492300" cy="52578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8" name="Google Shape;78;p119"/>
          <p:cNvSpPr txBox="1"/>
          <p:nvPr>
            <p:ph idx="2" type="body"/>
          </p:nvPr>
        </p:nvSpPr>
        <p:spPr>
          <a:xfrm>
            <a:off x="457200" y="2926080"/>
            <a:ext cx="3200400" cy="3379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1500"/>
              <a:buNone/>
              <a:defRPr sz="1500">
                <a:solidFill>
                  <a:srgbClr val="FFFFFF"/>
                </a:solidFill>
              </a:defRPr>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79" name="Google Shape;79;p119"/>
          <p:cNvSpPr txBox="1"/>
          <p:nvPr>
            <p:ph idx="10" type="dt"/>
          </p:nvPr>
        </p:nvSpPr>
        <p:spPr>
          <a:xfrm>
            <a:off x="465512" y="6459786"/>
            <a:ext cx="2618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19"/>
          <p:cNvSpPr txBox="1"/>
          <p:nvPr>
            <p:ph idx="11" type="ftr"/>
          </p:nvPr>
        </p:nvSpPr>
        <p:spPr>
          <a:xfrm>
            <a:off x="4800600" y="6459786"/>
            <a:ext cx="4648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119"/>
          <p:cNvSpPr txBox="1"/>
          <p:nvPr>
            <p:ph idx="12" type="sldNum"/>
          </p:nvPr>
        </p:nvSpPr>
        <p:spPr>
          <a:xfrm>
            <a:off x="9900458" y="6459786"/>
            <a:ext cx="1311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82" name="Shape 82"/>
        <p:cNvGrpSpPr/>
        <p:nvPr/>
      </p:nvGrpSpPr>
      <p:grpSpPr>
        <a:xfrm>
          <a:off x="0" y="0"/>
          <a:ext cx="0" cy="0"/>
          <a:chOff x="0" y="0"/>
          <a:chExt cx="0" cy="0"/>
        </a:xfrm>
      </p:grpSpPr>
      <p:sp>
        <p:nvSpPr>
          <p:cNvPr id="83" name="Google Shape;83;p120"/>
          <p:cNvSpPr/>
          <p:nvPr/>
        </p:nvSpPr>
        <p:spPr>
          <a:xfrm>
            <a:off x="0" y="4953000"/>
            <a:ext cx="12189000" cy="1905000"/>
          </a:xfrm>
          <a:prstGeom prst="rect">
            <a:avLst/>
          </a:prstGeom>
          <a:solidFill>
            <a:srgbClr val="2C133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120"/>
          <p:cNvSpPr/>
          <p:nvPr/>
        </p:nvSpPr>
        <p:spPr>
          <a:xfrm>
            <a:off x="15" y="4915076"/>
            <a:ext cx="12189000" cy="639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120"/>
          <p:cNvSpPr txBox="1"/>
          <p:nvPr>
            <p:ph type="title"/>
          </p:nvPr>
        </p:nvSpPr>
        <p:spPr>
          <a:xfrm>
            <a:off x="1097281" y="5074920"/>
            <a:ext cx="10113600" cy="822900"/>
          </a:xfrm>
          <a:prstGeom prst="rect">
            <a:avLst/>
          </a:prstGeom>
          <a:noFill/>
          <a:ln>
            <a:noFill/>
          </a:ln>
        </p:spPr>
        <p:txBody>
          <a:bodyPr anchorCtr="0" anchor="b" bIns="0" lIns="91425" spcFirstLastPara="1" rIns="91425" wrap="square" tIns="0">
            <a:noAutofit/>
          </a:bodyPr>
          <a:lstStyle>
            <a:lvl1pPr lvl="0" algn="l">
              <a:lnSpc>
                <a:spcPct val="85000"/>
              </a:lnSpc>
              <a:spcBef>
                <a:spcPts val="0"/>
              </a:spcBef>
              <a:spcAft>
                <a:spcPts val="0"/>
              </a:spcAft>
              <a:buClr>
                <a:srgbClr val="FFFFFF"/>
              </a:buClr>
              <a:buSzPts val="3599"/>
              <a:buFont typeface="Saira Semi Condensed"/>
              <a:buNone/>
              <a:defRPr b="0" sz="3599">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20"/>
          <p:cNvSpPr/>
          <p:nvPr>
            <p:ph idx="2" type="pic"/>
          </p:nvPr>
        </p:nvSpPr>
        <p:spPr>
          <a:xfrm>
            <a:off x="15" y="0"/>
            <a:ext cx="12192000" cy="4915200"/>
          </a:xfrm>
          <a:prstGeom prst="rect">
            <a:avLst/>
          </a:prstGeom>
          <a:solidFill>
            <a:srgbClr val="E5E5E5"/>
          </a:solidFill>
          <a:ln>
            <a:noFill/>
          </a:ln>
        </p:spPr>
      </p:sp>
      <p:sp>
        <p:nvSpPr>
          <p:cNvPr id="87" name="Google Shape;87;p120"/>
          <p:cNvSpPr txBox="1"/>
          <p:nvPr>
            <p:ph idx="1" type="body"/>
          </p:nvPr>
        </p:nvSpPr>
        <p:spPr>
          <a:xfrm>
            <a:off x="1097280" y="5907024"/>
            <a:ext cx="10113300" cy="594300"/>
          </a:xfrm>
          <a:prstGeom prst="rect">
            <a:avLst/>
          </a:prstGeom>
          <a:noFill/>
          <a:ln>
            <a:noFill/>
          </a:ln>
        </p:spPr>
        <p:txBody>
          <a:bodyPr anchorCtr="0" anchor="t" bIns="0" lIns="91425" spcFirstLastPara="1" rIns="91425" wrap="square" tIns="0">
            <a:normAutofit/>
          </a:bodyPr>
          <a:lstStyle>
            <a:lvl1pPr indent="-228600" lvl="0" marL="457200" algn="l">
              <a:lnSpc>
                <a:spcPct val="90000"/>
              </a:lnSpc>
              <a:spcBef>
                <a:spcPts val="0"/>
              </a:spcBef>
              <a:spcAft>
                <a:spcPts val="0"/>
              </a:spcAft>
              <a:buSzPts val="1500"/>
              <a:buNone/>
              <a:defRPr sz="1500">
                <a:solidFill>
                  <a:srgbClr val="FFFFFF"/>
                </a:solidFill>
              </a:defRPr>
            </a:lvl1pPr>
            <a:lvl2pPr indent="-228600" lvl="1" marL="914400" algn="l">
              <a:lnSpc>
                <a:spcPct val="90000"/>
              </a:lnSpc>
              <a:spcBef>
                <a:spcPts val="6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88" name="Google Shape;88;p120"/>
          <p:cNvSpPr txBox="1"/>
          <p:nvPr>
            <p:ph idx="10" type="dt"/>
          </p:nvPr>
        </p:nvSpPr>
        <p:spPr>
          <a:xfrm>
            <a:off x="1097281" y="6459786"/>
            <a:ext cx="24723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120"/>
          <p:cNvSpPr txBox="1"/>
          <p:nvPr>
            <p:ph idx="11" type="ftr"/>
          </p:nvPr>
        </p:nvSpPr>
        <p:spPr>
          <a:xfrm>
            <a:off x="3686185" y="6459786"/>
            <a:ext cx="4822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20"/>
          <p:cNvSpPr txBox="1"/>
          <p:nvPr>
            <p:ph idx="12" type="sldNum"/>
          </p:nvPr>
        </p:nvSpPr>
        <p:spPr>
          <a:xfrm>
            <a:off x="9900458" y="6459786"/>
            <a:ext cx="1311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3.xml"/><Relationship Id="rId3" Type="http://schemas.openxmlformats.org/officeDocument/2006/relationships/theme" Target="../theme/theme5.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42.xml"/><Relationship Id="rId22" Type="http://schemas.openxmlformats.org/officeDocument/2006/relationships/slideLayout" Target="../slideLayouts/slideLayout44.xml"/><Relationship Id="rId21" Type="http://schemas.openxmlformats.org/officeDocument/2006/relationships/slideLayout" Target="../slideLayouts/slideLayout43.xml"/><Relationship Id="rId24" Type="http://schemas.openxmlformats.org/officeDocument/2006/relationships/slideLayout" Target="../slideLayouts/slideLayout46.xml"/><Relationship Id="rId23" Type="http://schemas.openxmlformats.org/officeDocument/2006/relationships/slideLayout" Target="../slideLayouts/slideLayout45.xml"/><Relationship Id="rId1" Type="http://schemas.openxmlformats.org/officeDocument/2006/relationships/image" Target="../media/image1.png"/><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26" Type="http://schemas.openxmlformats.org/officeDocument/2006/relationships/slideLayout" Target="../slideLayouts/slideLayout48.xml"/><Relationship Id="rId25" Type="http://schemas.openxmlformats.org/officeDocument/2006/relationships/slideLayout" Target="../slideLayouts/slideLayout47.xml"/><Relationship Id="rId28" Type="http://schemas.openxmlformats.org/officeDocument/2006/relationships/slideLayout" Target="../slideLayouts/slideLayout50.xml"/><Relationship Id="rId27" Type="http://schemas.openxmlformats.org/officeDocument/2006/relationships/slideLayout" Target="../slideLayouts/slideLayout49.xml"/><Relationship Id="rId5" Type="http://schemas.openxmlformats.org/officeDocument/2006/relationships/slideLayout" Target="../slideLayouts/slideLayout27.xml"/><Relationship Id="rId6" Type="http://schemas.openxmlformats.org/officeDocument/2006/relationships/slideLayout" Target="../slideLayouts/slideLayout28.xml"/><Relationship Id="rId29" Type="http://schemas.openxmlformats.org/officeDocument/2006/relationships/slideLayout" Target="../slideLayouts/slideLayout51.xml"/><Relationship Id="rId7" Type="http://schemas.openxmlformats.org/officeDocument/2006/relationships/slideLayout" Target="../slideLayouts/slideLayout29.xml"/><Relationship Id="rId8" Type="http://schemas.openxmlformats.org/officeDocument/2006/relationships/slideLayout" Target="../slideLayouts/slideLayout30.xml"/><Relationship Id="rId31" Type="http://schemas.openxmlformats.org/officeDocument/2006/relationships/slideLayout" Target="../slideLayouts/slideLayout53.xml"/><Relationship Id="rId30" Type="http://schemas.openxmlformats.org/officeDocument/2006/relationships/slideLayout" Target="../slideLayouts/slideLayout52.xml"/><Relationship Id="rId11" Type="http://schemas.openxmlformats.org/officeDocument/2006/relationships/slideLayout" Target="../slideLayouts/slideLayout33.xml"/><Relationship Id="rId33" Type="http://schemas.openxmlformats.org/officeDocument/2006/relationships/slideLayout" Target="../slideLayouts/slideLayout55.xml"/><Relationship Id="rId10" Type="http://schemas.openxmlformats.org/officeDocument/2006/relationships/slideLayout" Target="../slideLayouts/slideLayout32.xml"/><Relationship Id="rId32" Type="http://schemas.openxmlformats.org/officeDocument/2006/relationships/slideLayout" Target="../slideLayouts/slideLayout54.xml"/><Relationship Id="rId13" Type="http://schemas.openxmlformats.org/officeDocument/2006/relationships/slideLayout" Target="../slideLayouts/slideLayout35.xml"/><Relationship Id="rId35" Type="http://schemas.openxmlformats.org/officeDocument/2006/relationships/slideLayout" Target="../slideLayouts/slideLayout57.xml"/><Relationship Id="rId12" Type="http://schemas.openxmlformats.org/officeDocument/2006/relationships/slideLayout" Target="../slideLayouts/slideLayout34.xml"/><Relationship Id="rId34" Type="http://schemas.openxmlformats.org/officeDocument/2006/relationships/slideLayout" Target="../slideLayouts/slideLayout56.xml"/><Relationship Id="rId15" Type="http://schemas.openxmlformats.org/officeDocument/2006/relationships/slideLayout" Target="../slideLayouts/slideLayout37.xml"/><Relationship Id="rId37" Type="http://schemas.openxmlformats.org/officeDocument/2006/relationships/theme" Target="../theme/theme3.xml"/><Relationship Id="rId14" Type="http://schemas.openxmlformats.org/officeDocument/2006/relationships/slideLayout" Target="../slideLayouts/slideLayout36.xml"/><Relationship Id="rId36" Type="http://schemas.openxmlformats.org/officeDocument/2006/relationships/slideLayout" Target="../slideLayouts/slideLayout58.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19" Type="http://schemas.openxmlformats.org/officeDocument/2006/relationships/slideLayout" Target="../slideLayouts/slideLayout41.xml"/><Relationship Id="rId18"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8"/>
          <p:cNvSpPr/>
          <p:nvPr/>
        </p:nvSpPr>
        <p:spPr>
          <a:xfrm>
            <a:off x="-74815" y="6336253"/>
            <a:ext cx="12361200" cy="894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68"/>
          <p:cNvSpPr/>
          <p:nvPr/>
        </p:nvSpPr>
        <p:spPr>
          <a:xfrm>
            <a:off x="-74815" y="6400800"/>
            <a:ext cx="12361200" cy="457200"/>
          </a:xfrm>
          <a:prstGeom prst="rect">
            <a:avLst/>
          </a:prstGeom>
          <a:solidFill>
            <a:srgbClr val="2C133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68"/>
          <p:cNvSpPr txBox="1"/>
          <p:nvPr>
            <p:ph type="title"/>
          </p:nvPr>
        </p:nvSpPr>
        <p:spPr>
          <a:xfrm>
            <a:off x="1097280" y="286604"/>
            <a:ext cx="10058400" cy="1450800"/>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chemeClr val="accent2"/>
              </a:buClr>
              <a:buSzPts val="3999"/>
              <a:buFont typeface="Saira Semi Condensed"/>
              <a:buNone/>
              <a:defRPr b="0" i="0" sz="3999" u="none" cap="none" strike="noStrike">
                <a:solidFill>
                  <a:schemeClr val="accent2"/>
                </a:solidFill>
                <a:latin typeface="Saira Semi Condensed"/>
                <a:ea typeface="Saira Semi Condensed"/>
                <a:cs typeface="Saira Semi Condensed"/>
                <a:sym typeface="Saira Semi Condense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 name="Google Shape;13;p68"/>
          <p:cNvSpPr txBox="1"/>
          <p:nvPr>
            <p:ph idx="1" type="body"/>
          </p:nvPr>
        </p:nvSpPr>
        <p:spPr>
          <a:xfrm>
            <a:off x="1097280" y="1845734"/>
            <a:ext cx="10058400" cy="4023300"/>
          </a:xfrm>
          <a:prstGeom prst="rect">
            <a:avLst/>
          </a:prstGeom>
          <a:noFill/>
          <a:ln>
            <a:noFill/>
          </a:ln>
        </p:spPr>
        <p:txBody>
          <a:bodyPr anchorCtr="0" anchor="t" bIns="45700" lIns="0" spcFirstLastPara="1" rIns="0" wrap="square" tIns="45700">
            <a:normAutofit/>
          </a:bodyPr>
          <a:lstStyle>
            <a:lvl1pPr indent="-355536" lvl="0" marL="457200" marR="0" rtl="0" algn="l">
              <a:lnSpc>
                <a:spcPct val="90000"/>
              </a:lnSpc>
              <a:spcBef>
                <a:spcPts val="1200"/>
              </a:spcBef>
              <a:spcAft>
                <a:spcPts val="0"/>
              </a:spcAft>
              <a:buClr>
                <a:schemeClr val="accent1"/>
              </a:buClr>
              <a:buSzPts val="1999"/>
              <a:buFont typeface="Calibri"/>
              <a:buChar char=" "/>
              <a:defRPr b="0" i="0" sz="1999" u="none" cap="none" strike="noStrike">
                <a:solidFill>
                  <a:schemeClr val="accent2"/>
                </a:solidFill>
                <a:latin typeface="Open Sans"/>
                <a:ea typeface="Open Sans"/>
                <a:cs typeface="Open Sans"/>
                <a:sym typeface="Open Sans"/>
              </a:defRPr>
            </a:lvl1pPr>
            <a:lvl2pPr indent="-342836" lvl="1" marL="914400" marR="0" rtl="0" algn="l">
              <a:lnSpc>
                <a:spcPct val="90000"/>
              </a:lnSpc>
              <a:spcBef>
                <a:spcPts val="200"/>
              </a:spcBef>
              <a:spcAft>
                <a:spcPts val="0"/>
              </a:spcAft>
              <a:buClr>
                <a:schemeClr val="accent1"/>
              </a:buClr>
              <a:buSzPts val="1799"/>
              <a:buFont typeface="Calibri"/>
              <a:buChar char="◦"/>
              <a:defRPr b="0" i="0" sz="1799" u="none" cap="none" strike="noStrike">
                <a:solidFill>
                  <a:schemeClr val="accent2"/>
                </a:solidFill>
                <a:latin typeface="Open Sans"/>
                <a:ea typeface="Open Sans"/>
                <a:cs typeface="Open Sans"/>
                <a:sym typeface="Open Sans"/>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chemeClr val="accent2"/>
                </a:solidFill>
                <a:latin typeface="Open Sans"/>
                <a:ea typeface="Open Sans"/>
                <a:cs typeface="Open Sans"/>
                <a:sym typeface="Open Sans"/>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chemeClr val="accent2"/>
                </a:solidFill>
                <a:latin typeface="Open Sans"/>
                <a:ea typeface="Open Sans"/>
                <a:cs typeface="Open Sans"/>
                <a:sym typeface="Open Sans"/>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chemeClr val="accent2"/>
                </a:solidFill>
                <a:latin typeface="Open Sans"/>
                <a:ea typeface="Open Sans"/>
                <a:cs typeface="Open Sans"/>
                <a:sym typeface="Open Sans"/>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7A00B8"/>
                </a:solidFill>
                <a:latin typeface="Open Sans"/>
                <a:ea typeface="Open Sans"/>
                <a:cs typeface="Open Sans"/>
                <a:sym typeface="Open Sans"/>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7A00B8"/>
                </a:solidFill>
                <a:latin typeface="Open Sans"/>
                <a:ea typeface="Open Sans"/>
                <a:cs typeface="Open Sans"/>
                <a:sym typeface="Open Sans"/>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7A00B8"/>
                </a:solidFill>
                <a:latin typeface="Open Sans"/>
                <a:ea typeface="Open Sans"/>
                <a:cs typeface="Open Sans"/>
                <a:sym typeface="Open Sans"/>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7A00B8"/>
                </a:solidFill>
                <a:latin typeface="Open Sans"/>
                <a:ea typeface="Open Sans"/>
                <a:cs typeface="Open Sans"/>
                <a:sym typeface="Open Sans"/>
              </a:defRPr>
            </a:lvl9pPr>
          </a:lstStyle>
          <a:p/>
        </p:txBody>
      </p:sp>
      <p:sp>
        <p:nvSpPr>
          <p:cNvPr id="14" name="Google Shape;14;p68"/>
          <p:cNvSpPr txBox="1"/>
          <p:nvPr>
            <p:ph idx="10" type="dt"/>
          </p:nvPr>
        </p:nvSpPr>
        <p:spPr>
          <a:xfrm>
            <a:off x="1097281" y="6459786"/>
            <a:ext cx="24723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FFFFFF"/>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9pPr>
          </a:lstStyle>
          <a:p/>
        </p:txBody>
      </p:sp>
      <p:sp>
        <p:nvSpPr>
          <p:cNvPr id="15" name="Google Shape;15;p68"/>
          <p:cNvSpPr txBox="1"/>
          <p:nvPr>
            <p:ph idx="11" type="ftr"/>
          </p:nvPr>
        </p:nvSpPr>
        <p:spPr>
          <a:xfrm>
            <a:off x="3686185" y="6459786"/>
            <a:ext cx="4822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FFFFFF"/>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9pPr>
          </a:lstStyle>
          <a:p/>
        </p:txBody>
      </p:sp>
      <p:sp>
        <p:nvSpPr>
          <p:cNvPr id="16" name="Google Shape;16;p68"/>
          <p:cNvSpPr txBox="1"/>
          <p:nvPr>
            <p:ph idx="12" type="sldNum"/>
          </p:nvPr>
        </p:nvSpPr>
        <p:spPr>
          <a:xfrm>
            <a:off x="9900458" y="6459786"/>
            <a:ext cx="13119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50"/>
              <a:buFont typeface="Arial"/>
              <a:buNone/>
              <a:defRPr b="0" i="0" sz="1050" u="none" cap="none" strike="noStrike">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cxnSp>
        <p:nvCxnSpPr>
          <p:cNvPr id="17" name="Google Shape;17;p68"/>
          <p:cNvCxnSpPr/>
          <p:nvPr/>
        </p:nvCxnSpPr>
        <p:spPr>
          <a:xfrm>
            <a:off x="1097280" y="1737361"/>
            <a:ext cx="10063200" cy="600"/>
          </a:xfrm>
          <a:prstGeom prst="straightConnector1">
            <a:avLst/>
          </a:prstGeom>
          <a:noFill/>
          <a:ln cap="flat" cmpd="sng" w="9525">
            <a:solidFill>
              <a:schemeClr val="accent2"/>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 name="Shape 105"/>
        <p:cNvGrpSpPr/>
        <p:nvPr/>
      </p:nvGrpSpPr>
      <p:grpSpPr>
        <a:xfrm>
          <a:off x="0" y="0"/>
          <a:ext cx="0" cy="0"/>
          <a:chOff x="0" y="0"/>
          <a:chExt cx="0" cy="0"/>
        </a:xfrm>
      </p:grpSpPr>
      <p:sp>
        <p:nvSpPr>
          <p:cNvPr id="106" name="Google Shape;106;p71"/>
          <p:cNvSpPr/>
          <p:nvPr/>
        </p:nvSpPr>
        <p:spPr>
          <a:xfrm>
            <a:off x="-74815" y="6336254"/>
            <a:ext cx="12361200" cy="89400"/>
          </a:xfrm>
          <a:prstGeom prst="rect">
            <a:avLst/>
          </a:prstGeom>
          <a:solidFill>
            <a:schemeClr val="accen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07" name="Google Shape;107;p71"/>
          <p:cNvSpPr/>
          <p:nvPr/>
        </p:nvSpPr>
        <p:spPr>
          <a:xfrm>
            <a:off x="-74815" y="6400800"/>
            <a:ext cx="12361200" cy="457200"/>
          </a:xfrm>
          <a:prstGeom prst="rect">
            <a:avLst/>
          </a:prstGeom>
          <a:solidFill>
            <a:srgbClr val="2C133C"/>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08" name="Google Shape;108;p71"/>
          <p:cNvSpPr txBox="1"/>
          <p:nvPr>
            <p:ph type="title"/>
          </p:nvPr>
        </p:nvSpPr>
        <p:spPr>
          <a:xfrm>
            <a:off x="1097280" y="286605"/>
            <a:ext cx="10058400" cy="1450800"/>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chemeClr val="accent2"/>
              </a:buClr>
              <a:buSzPts val="4000"/>
              <a:buFont typeface="Saira Semi Condensed"/>
              <a:buNone/>
              <a:defRPr b="0" i="0" sz="4000" u="none" cap="none" strike="noStrike">
                <a:solidFill>
                  <a:schemeClr val="accent2"/>
                </a:solidFill>
                <a:latin typeface="Saira Semi Condensed"/>
                <a:ea typeface="Saira Semi Condensed"/>
                <a:cs typeface="Saira Semi Condensed"/>
                <a:sym typeface="Saira Semi Condense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9" name="Google Shape;109;p71"/>
          <p:cNvSpPr txBox="1"/>
          <p:nvPr>
            <p:ph idx="1" type="body"/>
          </p:nvPr>
        </p:nvSpPr>
        <p:spPr>
          <a:xfrm>
            <a:off x="1097280" y="1845735"/>
            <a:ext cx="10058400" cy="4023300"/>
          </a:xfrm>
          <a:prstGeom prst="rect">
            <a:avLst/>
          </a:prstGeom>
          <a:noFill/>
          <a:ln>
            <a:noFill/>
          </a:ln>
        </p:spPr>
        <p:txBody>
          <a:bodyPr anchorCtr="0" anchor="t" bIns="45700" lIns="0" spcFirstLastPara="1" rIns="0" wrap="square" tIns="45700">
            <a:norm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chemeClr val="accent2"/>
                </a:solidFill>
                <a:latin typeface="Open Sans"/>
                <a:ea typeface="Open Sans"/>
                <a:cs typeface="Open Sans"/>
                <a:sym typeface="Open Sans"/>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chemeClr val="accent2"/>
                </a:solidFill>
                <a:latin typeface="Open Sans"/>
                <a:ea typeface="Open Sans"/>
                <a:cs typeface="Open Sans"/>
                <a:sym typeface="Open Sans"/>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chemeClr val="accent2"/>
                </a:solidFill>
                <a:latin typeface="Open Sans"/>
                <a:ea typeface="Open Sans"/>
                <a:cs typeface="Open Sans"/>
                <a:sym typeface="Open Sans"/>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chemeClr val="accent2"/>
                </a:solidFill>
                <a:latin typeface="Open Sans"/>
                <a:ea typeface="Open Sans"/>
                <a:cs typeface="Open Sans"/>
                <a:sym typeface="Open Sans"/>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chemeClr val="accent2"/>
                </a:solidFill>
                <a:latin typeface="Open Sans"/>
                <a:ea typeface="Open Sans"/>
                <a:cs typeface="Open Sans"/>
                <a:sym typeface="Open Sans"/>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7A00B8"/>
                </a:solidFill>
                <a:latin typeface="Open Sans"/>
                <a:ea typeface="Open Sans"/>
                <a:cs typeface="Open Sans"/>
                <a:sym typeface="Open Sans"/>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7A00B8"/>
                </a:solidFill>
                <a:latin typeface="Open Sans"/>
                <a:ea typeface="Open Sans"/>
                <a:cs typeface="Open Sans"/>
                <a:sym typeface="Open Sans"/>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7A00B8"/>
                </a:solidFill>
                <a:latin typeface="Open Sans"/>
                <a:ea typeface="Open Sans"/>
                <a:cs typeface="Open Sans"/>
                <a:sym typeface="Open Sans"/>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7A00B8"/>
                </a:solidFill>
                <a:latin typeface="Open Sans"/>
                <a:ea typeface="Open Sans"/>
                <a:cs typeface="Open Sans"/>
                <a:sym typeface="Open Sans"/>
              </a:defRPr>
            </a:lvl9pPr>
          </a:lstStyle>
          <a:p/>
        </p:txBody>
      </p:sp>
      <p:sp>
        <p:nvSpPr>
          <p:cNvPr id="110" name="Google Shape;110;p71"/>
          <p:cNvSpPr txBox="1"/>
          <p:nvPr>
            <p:ph idx="10" type="dt"/>
          </p:nvPr>
        </p:nvSpPr>
        <p:spPr>
          <a:xfrm>
            <a:off x="1097283" y="6459787"/>
            <a:ext cx="24723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FFFFFF"/>
              </a:buClr>
              <a:buSzPts val="1400"/>
              <a:buFont typeface="Open Sans"/>
              <a:buNone/>
              <a:defRPr b="0" i="0" sz="900" u="none" cap="none" strike="noStrike">
                <a:solidFill>
                  <a:srgbClr val="FFFFFF"/>
                </a:solidFill>
                <a:latin typeface="Open Sans"/>
                <a:ea typeface="Open Sans"/>
                <a:cs typeface="Open Sans"/>
                <a:sym typeface="Open Sans"/>
              </a:defRPr>
            </a:lvl1pPr>
            <a:lvl2pPr lvl="1" marR="0" rtl="0" algn="l">
              <a:lnSpc>
                <a:spcPct val="100000"/>
              </a:lnSpc>
              <a:spcBef>
                <a:spcPts val="0"/>
              </a:spcBef>
              <a:spcAft>
                <a:spcPts val="0"/>
              </a:spcAft>
              <a:buClr>
                <a:schemeClr val="dk1"/>
              </a:buClr>
              <a:buSzPts val="1400"/>
              <a:buFont typeface="Open Sans"/>
              <a:buNone/>
              <a:defRPr b="0" i="0" sz="1799"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Clr>
                <a:schemeClr val="dk1"/>
              </a:buClr>
              <a:buSzPts val="1400"/>
              <a:buFont typeface="Open Sans"/>
              <a:buNone/>
              <a:defRPr b="0" i="0" sz="1799"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Clr>
                <a:schemeClr val="dk1"/>
              </a:buClr>
              <a:buSzPts val="1400"/>
              <a:buFont typeface="Open Sans"/>
              <a:buNone/>
              <a:defRPr b="0" i="0" sz="1799"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Clr>
                <a:schemeClr val="dk1"/>
              </a:buClr>
              <a:buSzPts val="1400"/>
              <a:buFont typeface="Open Sans"/>
              <a:buNone/>
              <a:defRPr b="0" i="0" sz="1799"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Clr>
                <a:schemeClr val="dk1"/>
              </a:buClr>
              <a:buSzPts val="1400"/>
              <a:buFont typeface="Open Sans"/>
              <a:buNone/>
              <a:defRPr b="0" i="0" sz="1799"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Clr>
                <a:schemeClr val="dk1"/>
              </a:buClr>
              <a:buSzPts val="1400"/>
              <a:buFont typeface="Open Sans"/>
              <a:buNone/>
              <a:defRPr b="0" i="0" sz="1799"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Clr>
                <a:schemeClr val="dk1"/>
              </a:buClr>
              <a:buSzPts val="1400"/>
              <a:buFont typeface="Open Sans"/>
              <a:buNone/>
              <a:defRPr b="0" i="0" sz="1799"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Clr>
                <a:schemeClr val="dk1"/>
              </a:buClr>
              <a:buSzPts val="1400"/>
              <a:buFont typeface="Open Sans"/>
              <a:buNone/>
              <a:defRPr b="0" i="0" sz="1799" u="none" cap="none" strike="noStrike">
                <a:solidFill>
                  <a:schemeClr val="dk1"/>
                </a:solidFill>
                <a:latin typeface="Open Sans"/>
                <a:ea typeface="Open Sans"/>
                <a:cs typeface="Open Sans"/>
                <a:sym typeface="Open Sans"/>
              </a:defRPr>
            </a:lvl9pPr>
          </a:lstStyle>
          <a:p/>
        </p:txBody>
      </p:sp>
      <p:sp>
        <p:nvSpPr>
          <p:cNvPr id="111" name="Google Shape;111;p71"/>
          <p:cNvSpPr txBox="1"/>
          <p:nvPr>
            <p:ph idx="11" type="ftr"/>
          </p:nvPr>
        </p:nvSpPr>
        <p:spPr>
          <a:xfrm>
            <a:off x="3686186" y="6459787"/>
            <a:ext cx="4822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FFFFFF"/>
              </a:buClr>
              <a:buSzPts val="1400"/>
              <a:buFont typeface="Open Sans"/>
              <a:buNone/>
              <a:defRPr b="0" i="0" sz="900" u="none" cap="none" strike="noStrike">
                <a:solidFill>
                  <a:srgbClr val="FFFFFF"/>
                </a:solidFill>
                <a:latin typeface="Open Sans"/>
                <a:ea typeface="Open Sans"/>
                <a:cs typeface="Open Sans"/>
                <a:sym typeface="Open Sans"/>
              </a:defRPr>
            </a:lvl1pPr>
            <a:lvl2pPr lvl="1" marR="0" rtl="0" algn="l">
              <a:lnSpc>
                <a:spcPct val="100000"/>
              </a:lnSpc>
              <a:spcBef>
                <a:spcPts val="0"/>
              </a:spcBef>
              <a:spcAft>
                <a:spcPts val="0"/>
              </a:spcAft>
              <a:buClr>
                <a:schemeClr val="dk1"/>
              </a:buClr>
              <a:buSzPts val="1400"/>
              <a:buFont typeface="Open Sans"/>
              <a:buNone/>
              <a:defRPr b="0" i="0" sz="1799"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Clr>
                <a:schemeClr val="dk1"/>
              </a:buClr>
              <a:buSzPts val="1400"/>
              <a:buFont typeface="Open Sans"/>
              <a:buNone/>
              <a:defRPr b="0" i="0" sz="1799"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Clr>
                <a:schemeClr val="dk1"/>
              </a:buClr>
              <a:buSzPts val="1400"/>
              <a:buFont typeface="Open Sans"/>
              <a:buNone/>
              <a:defRPr b="0" i="0" sz="1799"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Clr>
                <a:schemeClr val="dk1"/>
              </a:buClr>
              <a:buSzPts val="1400"/>
              <a:buFont typeface="Open Sans"/>
              <a:buNone/>
              <a:defRPr b="0" i="0" sz="1799"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Clr>
                <a:schemeClr val="dk1"/>
              </a:buClr>
              <a:buSzPts val="1400"/>
              <a:buFont typeface="Open Sans"/>
              <a:buNone/>
              <a:defRPr b="0" i="0" sz="1799"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Clr>
                <a:schemeClr val="dk1"/>
              </a:buClr>
              <a:buSzPts val="1400"/>
              <a:buFont typeface="Open Sans"/>
              <a:buNone/>
              <a:defRPr b="0" i="0" sz="1799"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Clr>
                <a:schemeClr val="dk1"/>
              </a:buClr>
              <a:buSzPts val="1400"/>
              <a:buFont typeface="Open Sans"/>
              <a:buNone/>
              <a:defRPr b="0" i="0" sz="1799"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Clr>
                <a:schemeClr val="dk1"/>
              </a:buClr>
              <a:buSzPts val="1400"/>
              <a:buFont typeface="Open Sans"/>
              <a:buNone/>
              <a:defRPr b="0" i="0" sz="1799" u="none" cap="none" strike="noStrike">
                <a:solidFill>
                  <a:schemeClr val="dk1"/>
                </a:solidFill>
                <a:latin typeface="Open Sans"/>
                <a:ea typeface="Open Sans"/>
                <a:cs typeface="Open Sans"/>
                <a:sym typeface="Open Sans"/>
              </a:defRPr>
            </a:lvl9pPr>
          </a:lstStyle>
          <a:p/>
        </p:txBody>
      </p:sp>
      <p:sp>
        <p:nvSpPr>
          <p:cNvPr id="112" name="Google Shape;112;p71"/>
          <p:cNvSpPr txBox="1"/>
          <p:nvPr>
            <p:ph idx="12" type="sldNum"/>
          </p:nvPr>
        </p:nvSpPr>
        <p:spPr>
          <a:xfrm>
            <a:off x="9900460" y="6459787"/>
            <a:ext cx="13119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1pPr>
            <a:lvl2pPr indent="0" lvl="1" marL="0" marR="0" rtl="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2pPr>
            <a:lvl3pPr indent="0" lvl="2" marL="0" marR="0" rtl="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3pPr>
            <a:lvl4pPr indent="0" lvl="3" marL="0" marR="0" rtl="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4pPr>
            <a:lvl5pPr indent="0" lvl="4" marL="0" marR="0" rtl="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5pPr>
            <a:lvl6pPr indent="0" lvl="5" marL="0" marR="0" rtl="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6pPr>
            <a:lvl7pPr indent="0" lvl="6" marL="0" marR="0" rtl="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7pPr>
            <a:lvl8pPr indent="0" lvl="7" marL="0" marR="0" rtl="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8pPr>
            <a:lvl9pPr indent="0" lvl="8" marL="0" marR="0" rtl="0" algn="r">
              <a:lnSpc>
                <a:spcPct val="100000"/>
              </a:lnSpc>
              <a:spcBef>
                <a:spcPts val="0"/>
              </a:spcBef>
              <a:spcAft>
                <a:spcPts val="0"/>
              </a:spcAft>
              <a:buClr>
                <a:srgbClr val="FFFFFF"/>
              </a:buClr>
              <a:buSzPts val="1051"/>
              <a:buFont typeface="Open Sans"/>
              <a:buNone/>
              <a:defRPr b="0" i="0" sz="1051" u="none" cap="none" strike="noStrike">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cxnSp>
        <p:nvCxnSpPr>
          <p:cNvPr id="113" name="Google Shape;113;p71"/>
          <p:cNvCxnSpPr/>
          <p:nvPr/>
        </p:nvCxnSpPr>
        <p:spPr>
          <a:xfrm>
            <a:off x="1097281" y="1737361"/>
            <a:ext cx="10063200" cy="600"/>
          </a:xfrm>
          <a:prstGeom prst="straightConnector1">
            <a:avLst/>
          </a:prstGeom>
          <a:noFill/>
          <a:ln cap="flat" cmpd="sng" w="9525">
            <a:solidFill>
              <a:schemeClr val="accent2"/>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92" name="Shape 192"/>
        <p:cNvGrpSpPr/>
        <p:nvPr/>
      </p:nvGrpSpPr>
      <p:grpSpPr>
        <a:xfrm>
          <a:off x="0" y="0"/>
          <a:ext cx="0" cy="0"/>
          <a:chOff x="0" y="0"/>
          <a:chExt cx="0" cy="0"/>
        </a:xfrm>
      </p:grpSpPr>
      <p:sp>
        <p:nvSpPr>
          <p:cNvPr id="193" name="Google Shape;193;p75"/>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lvl1pPr lvl="0" marR="0" rtl="0" algn="l">
              <a:lnSpc>
                <a:spcPct val="85000"/>
              </a:lnSpc>
              <a:spcBef>
                <a:spcPts val="0"/>
              </a:spcBef>
              <a:spcAft>
                <a:spcPts val="0"/>
              </a:spcAft>
              <a:buClr>
                <a:schemeClr val="lt1"/>
              </a:buClr>
              <a:buSzPts val="3600"/>
              <a:buFont typeface="Arial Narrow"/>
              <a:buNone/>
              <a:defRPr b="1" i="0" sz="3600" u="none" cap="none" strike="noStrike">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4" name="Google Shape;194;p75"/>
          <p:cNvSpPr txBox="1"/>
          <p:nvPr>
            <p:ph idx="1" type="body"/>
          </p:nvPr>
        </p:nvSpPr>
        <p:spPr>
          <a:xfrm>
            <a:off x="914400" y="1600200"/>
            <a:ext cx="10668000" cy="4800599"/>
          </a:xfrm>
          <a:prstGeom prst="rect">
            <a:avLst/>
          </a:prstGeom>
          <a:noFill/>
          <a:ln>
            <a:noFill/>
          </a:ln>
        </p:spPr>
        <p:txBody>
          <a:bodyPr anchorCtr="0" anchor="t" bIns="0" lIns="0" spcFirstLastPara="1" rIns="0" wrap="square" tIns="0">
            <a:normAutofit/>
          </a:bodyPr>
          <a:lstStyle>
            <a:lvl1pPr indent="-228600" lvl="0" marL="457200" marR="0" rtl="0" algn="l">
              <a:lnSpc>
                <a:spcPct val="120000"/>
              </a:lnSpc>
              <a:spcBef>
                <a:spcPts val="1000"/>
              </a:spcBef>
              <a:spcAft>
                <a:spcPts val="0"/>
              </a:spcAft>
              <a:buClr>
                <a:schemeClr val="accent1"/>
              </a:buClr>
              <a:buSzPts val="2800"/>
              <a:buFont typeface="Cambria"/>
              <a:buNone/>
              <a:defRPr b="0" i="0" sz="2800" u="none" cap="none" strike="noStrike">
                <a:solidFill>
                  <a:schemeClr val="lt1"/>
                </a:solidFill>
                <a:latin typeface="Cambria"/>
                <a:ea typeface="Cambria"/>
                <a:cs typeface="Cambria"/>
                <a:sym typeface="Cambria"/>
              </a:defRPr>
            </a:lvl1pPr>
            <a:lvl2pPr indent="-406400" lvl="1" marL="914400" marR="0" rtl="0" algn="l">
              <a:lnSpc>
                <a:spcPct val="90000"/>
              </a:lnSpc>
              <a:spcBef>
                <a:spcPts val="500"/>
              </a:spcBef>
              <a:spcAft>
                <a:spcPts val="0"/>
              </a:spcAft>
              <a:buClr>
                <a:schemeClr val="accent1"/>
              </a:buClr>
              <a:buSzPts val="2800"/>
              <a:buFont typeface="Arial"/>
              <a:buChar char="•"/>
              <a:defRPr b="0" i="0" sz="2800" u="none" cap="none" strike="noStrike">
                <a:solidFill>
                  <a:schemeClr val="lt1"/>
                </a:solidFill>
                <a:latin typeface="Cambria"/>
                <a:ea typeface="Cambria"/>
                <a:cs typeface="Cambria"/>
                <a:sym typeface="Cambria"/>
              </a:defRPr>
            </a:lvl2pPr>
            <a:lvl3pPr indent="-381000" lvl="2" marL="1371600" marR="0" rtl="0" algn="l">
              <a:lnSpc>
                <a:spcPct val="90000"/>
              </a:lnSpc>
              <a:spcBef>
                <a:spcPts val="500"/>
              </a:spcBef>
              <a:spcAft>
                <a:spcPts val="0"/>
              </a:spcAft>
              <a:buClr>
                <a:schemeClr val="accent1"/>
              </a:buClr>
              <a:buSzPts val="2400"/>
              <a:buFont typeface="Arial"/>
              <a:buChar char="•"/>
              <a:defRPr b="0" i="0" sz="2400" u="none" cap="none" strike="noStrike">
                <a:solidFill>
                  <a:schemeClr val="lt1"/>
                </a:solidFill>
                <a:latin typeface="Cambria"/>
                <a:ea typeface="Cambria"/>
                <a:cs typeface="Cambria"/>
                <a:sym typeface="Cambria"/>
              </a:defRPr>
            </a:lvl3pPr>
            <a:lvl4pPr indent="-368300" lvl="3" marL="1828800" marR="0" rtl="0" algn="l">
              <a:lnSpc>
                <a:spcPct val="90000"/>
              </a:lnSpc>
              <a:spcBef>
                <a:spcPts val="500"/>
              </a:spcBef>
              <a:spcAft>
                <a:spcPts val="0"/>
              </a:spcAft>
              <a:buClr>
                <a:schemeClr val="accent1"/>
              </a:buClr>
              <a:buSzPts val="2200"/>
              <a:buFont typeface="Arial"/>
              <a:buChar char="•"/>
              <a:defRPr b="0" i="0" sz="2200" u="none" cap="none" strike="noStrike">
                <a:solidFill>
                  <a:schemeClr val="lt1"/>
                </a:solidFill>
                <a:latin typeface="Cambria"/>
                <a:ea typeface="Cambria"/>
                <a:cs typeface="Cambria"/>
                <a:sym typeface="Cambria"/>
              </a:defRPr>
            </a:lvl4pPr>
            <a:lvl5pPr indent="-342900" lvl="4" marL="2286000" marR="0" rtl="0" algn="l">
              <a:lnSpc>
                <a:spcPct val="90000"/>
              </a:lnSpc>
              <a:spcBef>
                <a:spcPts val="500"/>
              </a:spcBef>
              <a:spcAft>
                <a:spcPts val="0"/>
              </a:spcAft>
              <a:buClr>
                <a:schemeClr val="accent1"/>
              </a:buClr>
              <a:buSzPts val="1800"/>
              <a:buFont typeface="Arial"/>
              <a:buChar char="•"/>
              <a:defRPr b="0" i="0" sz="1800" u="none" cap="none" strike="noStrike">
                <a:solidFill>
                  <a:schemeClr val="lt1"/>
                </a:solidFill>
                <a:latin typeface="Cambria"/>
                <a:ea typeface="Cambria"/>
                <a:cs typeface="Cambria"/>
                <a:sym typeface="Cambria"/>
              </a:defRPr>
            </a:lvl5pPr>
            <a:lvl6pPr indent="-228600" lvl="5" marL="2743200" marR="0" rtl="0" algn="l">
              <a:lnSpc>
                <a:spcPct val="90000"/>
              </a:lnSpc>
              <a:spcBef>
                <a:spcPts val="500"/>
              </a:spcBef>
              <a:spcAft>
                <a:spcPts val="0"/>
              </a:spcAft>
              <a:buClr>
                <a:schemeClr val="accent1"/>
              </a:buClr>
              <a:buSzPts val="2800"/>
              <a:buFont typeface="Arial Narrow"/>
              <a:buNone/>
              <a:defRPr b="1" i="0" sz="2800" u="none" cap="none" strike="noStrike">
                <a:solidFill>
                  <a:schemeClr val="accent1"/>
                </a:solidFill>
                <a:latin typeface="Arial Narrow"/>
                <a:ea typeface="Arial Narrow"/>
                <a:cs typeface="Arial Narrow"/>
                <a:sym typeface="Arial Narrow"/>
              </a:defRPr>
            </a:lvl6pPr>
            <a:lvl7pPr indent="-228600" lvl="6" marL="3200400" marR="0" rtl="0" algn="l">
              <a:lnSpc>
                <a:spcPct val="90000"/>
              </a:lnSpc>
              <a:spcBef>
                <a:spcPts val="500"/>
              </a:spcBef>
              <a:spcAft>
                <a:spcPts val="0"/>
              </a:spcAft>
              <a:buClr>
                <a:schemeClr val="accent6"/>
              </a:buClr>
              <a:buSzPts val="2400"/>
              <a:buFont typeface="Arial Narrow"/>
              <a:buNone/>
              <a:defRPr b="1" i="0" sz="2400" u="none" cap="none" strike="noStrike">
                <a:solidFill>
                  <a:schemeClr val="accent6"/>
                </a:solidFill>
                <a:latin typeface="Arial Narrow"/>
                <a:ea typeface="Arial Narrow"/>
                <a:cs typeface="Arial Narrow"/>
                <a:sym typeface="Arial Narrow"/>
              </a:defRPr>
            </a:lvl7pPr>
            <a:lvl8pPr indent="-406400" lvl="7" marL="3657600" marR="0" rtl="0" algn="l">
              <a:lnSpc>
                <a:spcPct val="90000"/>
              </a:lnSpc>
              <a:spcBef>
                <a:spcPts val="1000"/>
              </a:spcBef>
              <a:spcAft>
                <a:spcPts val="0"/>
              </a:spcAft>
              <a:buClr>
                <a:schemeClr val="accent2"/>
              </a:buClr>
              <a:buSzPts val="2800"/>
              <a:buFont typeface="Arial Narrow"/>
              <a:buAutoNum type="arabicPlain"/>
              <a:defRPr b="0" i="0" sz="2800" u="none" cap="none" strike="noStrike">
                <a:solidFill>
                  <a:schemeClr val="lt1"/>
                </a:solidFill>
                <a:latin typeface="Cambria"/>
                <a:ea typeface="Cambria"/>
                <a:cs typeface="Cambria"/>
                <a:sym typeface="Cambria"/>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mbria"/>
                <a:ea typeface="Cambria"/>
                <a:cs typeface="Cambria"/>
                <a:sym typeface="Cambria"/>
              </a:defRPr>
            </a:lvl9pPr>
          </a:lstStyle>
          <a:p/>
        </p:txBody>
      </p:sp>
      <p:sp>
        <p:nvSpPr>
          <p:cNvPr id="195" name="Google Shape;195;p75"/>
          <p:cNvSpPr txBox="1"/>
          <p:nvPr>
            <p:ph idx="10" type="dt"/>
          </p:nvPr>
        </p:nvSpPr>
        <p:spPr>
          <a:xfrm>
            <a:off x="12331700" y="182246"/>
            <a:ext cx="1765300" cy="18288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1200" u="none" cap="none" strike="noStrike">
                <a:solidFill>
                  <a:schemeClr val="lt1"/>
                </a:solidFill>
                <a:latin typeface="Cambria"/>
                <a:ea typeface="Cambria"/>
                <a:cs typeface="Cambria"/>
                <a:sym typeface="Cambria"/>
              </a:defRPr>
            </a:lvl1pPr>
            <a:lvl2pPr lvl="1" marR="0" rtl="0" algn="l">
              <a:spcBef>
                <a:spcPts val="0"/>
              </a:spcBef>
              <a:spcAft>
                <a:spcPts val="0"/>
              </a:spcAft>
              <a:buSzPts val="1400"/>
              <a:buNone/>
              <a:defRPr b="0" i="0" sz="1800" u="none" cap="none" strike="noStrike">
                <a:solidFill>
                  <a:schemeClr val="lt1"/>
                </a:solidFill>
                <a:latin typeface="Cambria"/>
                <a:ea typeface="Cambria"/>
                <a:cs typeface="Cambria"/>
                <a:sym typeface="Cambria"/>
              </a:defRPr>
            </a:lvl2pPr>
            <a:lvl3pPr lvl="2" marR="0" rtl="0" algn="l">
              <a:spcBef>
                <a:spcPts val="0"/>
              </a:spcBef>
              <a:spcAft>
                <a:spcPts val="0"/>
              </a:spcAft>
              <a:buSzPts val="1400"/>
              <a:buNone/>
              <a:defRPr b="0" i="0" sz="1800" u="none" cap="none" strike="noStrike">
                <a:solidFill>
                  <a:schemeClr val="lt1"/>
                </a:solidFill>
                <a:latin typeface="Cambria"/>
                <a:ea typeface="Cambria"/>
                <a:cs typeface="Cambria"/>
                <a:sym typeface="Cambria"/>
              </a:defRPr>
            </a:lvl3pPr>
            <a:lvl4pPr lvl="3" marR="0" rtl="0" algn="l">
              <a:spcBef>
                <a:spcPts val="0"/>
              </a:spcBef>
              <a:spcAft>
                <a:spcPts val="0"/>
              </a:spcAft>
              <a:buSzPts val="1400"/>
              <a:buNone/>
              <a:defRPr b="0" i="0" sz="1800" u="none" cap="none" strike="noStrike">
                <a:solidFill>
                  <a:schemeClr val="lt1"/>
                </a:solidFill>
                <a:latin typeface="Cambria"/>
                <a:ea typeface="Cambria"/>
                <a:cs typeface="Cambria"/>
                <a:sym typeface="Cambria"/>
              </a:defRPr>
            </a:lvl4pPr>
            <a:lvl5pPr lvl="4" marR="0" rtl="0" algn="l">
              <a:spcBef>
                <a:spcPts val="0"/>
              </a:spcBef>
              <a:spcAft>
                <a:spcPts val="0"/>
              </a:spcAft>
              <a:buSzPts val="1400"/>
              <a:buNone/>
              <a:defRPr b="0" i="0" sz="1800" u="none" cap="none" strike="noStrike">
                <a:solidFill>
                  <a:schemeClr val="lt1"/>
                </a:solidFill>
                <a:latin typeface="Cambria"/>
                <a:ea typeface="Cambria"/>
                <a:cs typeface="Cambria"/>
                <a:sym typeface="Cambria"/>
              </a:defRPr>
            </a:lvl5pPr>
            <a:lvl6pPr lvl="5" marR="0" rtl="0" algn="l">
              <a:spcBef>
                <a:spcPts val="0"/>
              </a:spcBef>
              <a:spcAft>
                <a:spcPts val="0"/>
              </a:spcAft>
              <a:buSzPts val="1400"/>
              <a:buNone/>
              <a:defRPr b="0" i="0" sz="1800" u="none" cap="none" strike="noStrike">
                <a:solidFill>
                  <a:schemeClr val="lt1"/>
                </a:solidFill>
                <a:latin typeface="Cambria"/>
                <a:ea typeface="Cambria"/>
                <a:cs typeface="Cambria"/>
                <a:sym typeface="Cambria"/>
              </a:defRPr>
            </a:lvl6pPr>
            <a:lvl7pPr lvl="6" marR="0" rtl="0" algn="l">
              <a:spcBef>
                <a:spcPts val="0"/>
              </a:spcBef>
              <a:spcAft>
                <a:spcPts val="0"/>
              </a:spcAft>
              <a:buSzPts val="1400"/>
              <a:buNone/>
              <a:defRPr b="0" i="0" sz="1800" u="none" cap="none" strike="noStrike">
                <a:solidFill>
                  <a:schemeClr val="lt1"/>
                </a:solidFill>
                <a:latin typeface="Cambria"/>
                <a:ea typeface="Cambria"/>
                <a:cs typeface="Cambria"/>
                <a:sym typeface="Cambria"/>
              </a:defRPr>
            </a:lvl7pPr>
            <a:lvl8pPr lvl="7" marR="0" rtl="0" algn="l">
              <a:spcBef>
                <a:spcPts val="0"/>
              </a:spcBef>
              <a:spcAft>
                <a:spcPts val="0"/>
              </a:spcAft>
              <a:buSzPts val="1400"/>
              <a:buNone/>
              <a:defRPr b="0" i="0" sz="1800" u="none" cap="none" strike="noStrike">
                <a:solidFill>
                  <a:schemeClr val="lt1"/>
                </a:solidFill>
                <a:latin typeface="Cambria"/>
                <a:ea typeface="Cambria"/>
                <a:cs typeface="Cambria"/>
                <a:sym typeface="Cambria"/>
              </a:defRPr>
            </a:lvl8pPr>
            <a:lvl9pPr lvl="8" marR="0" rtl="0" algn="l">
              <a:spcBef>
                <a:spcPts val="0"/>
              </a:spcBef>
              <a:spcAft>
                <a:spcPts val="0"/>
              </a:spcAft>
              <a:buSzPts val="1400"/>
              <a:buNone/>
              <a:defRPr b="0" i="0" sz="1800" u="none" cap="none" strike="noStrike">
                <a:solidFill>
                  <a:schemeClr val="lt1"/>
                </a:solidFill>
                <a:latin typeface="Cambria"/>
                <a:ea typeface="Cambria"/>
                <a:cs typeface="Cambria"/>
                <a:sym typeface="Cambria"/>
              </a:defRPr>
            </a:lvl9pPr>
          </a:lstStyle>
          <a:p/>
        </p:txBody>
      </p:sp>
      <p:sp>
        <p:nvSpPr>
          <p:cNvPr id="196" name="Google Shape;196;p75"/>
          <p:cNvSpPr txBox="1"/>
          <p:nvPr>
            <p:ph idx="11" type="ftr"/>
          </p:nvPr>
        </p:nvSpPr>
        <p:spPr>
          <a:xfrm>
            <a:off x="91440" y="91440"/>
            <a:ext cx="5038091" cy="184666"/>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900" u="none" cap="none" strike="noStrike">
                <a:solidFill>
                  <a:schemeClr val="lt1"/>
                </a:solidFill>
                <a:latin typeface="Arial Narrow"/>
                <a:ea typeface="Arial Narrow"/>
                <a:cs typeface="Arial Narrow"/>
                <a:sym typeface="Arial Narrow"/>
              </a:defRPr>
            </a:lvl1pPr>
            <a:lvl2pPr lvl="1" marR="0" rtl="0" algn="l">
              <a:spcBef>
                <a:spcPts val="0"/>
              </a:spcBef>
              <a:spcAft>
                <a:spcPts val="0"/>
              </a:spcAft>
              <a:buSzPts val="1400"/>
              <a:buNone/>
              <a:defRPr b="0" i="0" sz="1800" u="none" cap="none" strike="noStrike">
                <a:solidFill>
                  <a:schemeClr val="lt1"/>
                </a:solidFill>
                <a:latin typeface="Cambria"/>
                <a:ea typeface="Cambria"/>
                <a:cs typeface="Cambria"/>
                <a:sym typeface="Cambria"/>
              </a:defRPr>
            </a:lvl2pPr>
            <a:lvl3pPr lvl="2" marR="0" rtl="0" algn="l">
              <a:spcBef>
                <a:spcPts val="0"/>
              </a:spcBef>
              <a:spcAft>
                <a:spcPts val="0"/>
              </a:spcAft>
              <a:buSzPts val="1400"/>
              <a:buNone/>
              <a:defRPr b="0" i="0" sz="1800" u="none" cap="none" strike="noStrike">
                <a:solidFill>
                  <a:schemeClr val="lt1"/>
                </a:solidFill>
                <a:latin typeface="Cambria"/>
                <a:ea typeface="Cambria"/>
                <a:cs typeface="Cambria"/>
                <a:sym typeface="Cambria"/>
              </a:defRPr>
            </a:lvl3pPr>
            <a:lvl4pPr lvl="3" marR="0" rtl="0" algn="l">
              <a:spcBef>
                <a:spcPts val="0"/>
              </a:spcBef>
              <a:spcAft>
                <a:spcPts val="0"/>
              </a:spcAft>
              <a:buSzPts val="1400"/>
              <a:buNone/>
              <a:defRPr b="0" i="0" sz="1800" u="none" cap="none" strike="noStrike">
                <a:solidFill>
                  <a:schemeClr val="lt1"/>
                </a:solidFill>
                <a:latin typeface="Cambria"/>
                <a:ea typeface="Cambria"/>
                <a:cs typeface="Cambria"/>
                <a:sym typeface="Cambria"/>
              </a:defRPr>
            </a:lvl4pPr>
            <a:lvl5pPr lvl="4" marR="0" rtl="0" algn="l">
              <a:spcBef>
                <a:spcPts val="0"/>
              </a:spcBef>
              <a:spcAft>
                <a:spcPts val="0"/>
              </a:spcAft>
              <a:buSzPts val="1400"/>
              <a:buNone/>
              <a:defRPr b="0" i="0" sz="1800" u="none" cap="none" strike="noStrike">
                <a:solidFill>
                  <a:schemeClr val="lt1"/>
                </a:solidFill>
                <a:latin typeface="Cambria"/>
                <a:ea typeface="Cambria"/>
                <a:cs typeface="Cambria"/>
                <a:sym typeface="Cambria"/>
              </a:defRPr>
            </a:lvl5pPr>
            <a:lvl6pPr lvl="5" marR="0" rtl="0" algn="l">
              <a:spcBef>
                <a:spcPts val="0"/>
              </a:spcBef>
              <a:spcAft>
                <a:spcPts val="0"/>
              </a:spcAft>
              <a:buSzPts val="1400"/>
              <a:buNone/>
              <a:defRPr b="0" i="0" sz="1800" u="none" cap="none" strike="noStrike">
                <a:solidFill>
                  <a:schemeClr val="lt1"/>
                </a:solidFill>
                <a:latin typeface="Cambria"/>
                <a:ea typeface="Cambria"/>
                <a:cs typeface="Cambria"/>
                <a:sym typeface="Cambria"/>
              </a:defRPr>
            </a:lvl6pPr>
            <a:lvl7pPr lvl="6" marR="0" rtl="0" algn="l">
              <a:spcBef>
                <a:spcPts val="0"/>
              </a:spcBef>
              <a:spcAft>
                <a:spcPts val="0"/>
              </a:spcAft>
              <a:buSzPts val="1400"/>
              <a:buNone/>
              <a:defRPr b="0" i="0" sz="1800" u="none" cap="none" strike="noStrike">
                <a:solidFill>
                  <a:schemeClr val="lt1"/>
                </a:solidFill>
                <a:latin typeface="Cambria"/>
                <a:ea typeface="Cambria"/>
                <a:cs typeface="Cambria"/>
                <a:sym typeface="Cambria"/>
              </a:defRPr>
            </a:lvl7pPr>
            <a:lvl8pPr lvl="7" marR="0" rtl="0" algn="l">
              <a:spcBef>
                <a:spcPts val="0"/>
              </a:spcBef>
              <a:spcAft>
                <a:spcPts val="0"/>
              </a:spcAft>
              <a:buSzPts val="1400"/>
              <a:buNone/>
              <a:defRPr b="0" i="0" sz="1800" u="none" cap="none" strike="noStrike">
                <a:solidFill>
                  <a:schemeClr val="lt1"/>
                </a:solidFill>
                <a:latin typeface="Cambria"/>
                <a:ea typeface="Cambria"/>
                <a:cs typeface="Cambria"/>
                <a:sym typeface="Cambria"/>
              </a:defRPr>
            </a:lvl8pPr>
            <a:lvl9pPr lvl="8" marR="0" rtl="0" algn="l">
              <a:spcBef>
                <a:spcPts val="0"/>
              </a:spcBef>
              <a:spcAft>
                <a:spcPts val="0"/>
              </a:spcAft>
              <a:buSzPts val="1400"/>
              <a:buNone/>
              <a:defRPr b="0" i="0" sz="1800" u="none" cap="none" strike="noStrike">
                <a:solidFill>
                  <a:schemeClr val="lt1"/>
                </a:solidFill>
                <a:latin typeface="Cambria"/>
                <a:ea typeface="Cambria"/>
                <a:cs typeface="Cambria"/>
                <a:sym typeface="Cambria"/>
              </a:defRPr>
            </a:lvl9pPr>
          </a:lstStyle>
          <a:p/>
        </p:txBody>
      </p:sp>
      <p:sp>
        <p:nvSpPr>
          <p:cNvPr id="197" name="Google Shape;197;p75"/>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lvl1pPr indent="0" lvl="0" marL="0" marR="0" rtl="0" algn="r">
              <a:spcBef>
                <a:spcPts val="0"/>
              </a:spcBef>
              <a:buNone/>
              <a:defRPr b="0" i="0" sz="800" u="none" cap="none" strike="noStrike">
                <a:solidFill>
                  <a:schemeClr val="lt1"/>
                </a:solidFill>
                <a:latin typeface="Cambria"/>
                <a:ea typeface="Cambria"/>
                <a:cs typeface="Cambria"/>
                <a:sym typeface="Cambria"/>
              </a:defRPr>
            </a:lvl1pPr>
            <a:lvl2pPr indent="0" lvl="1" marL="0" marR="0" rtl="0" algn="r">
              <a:spcBef>
                <a:spcPts val="0"/>
              </a:spcBef>
              <a:buNone/>
              <a:defRPr b="0" i="0" sz="800" u="none" cap="none" strike="noStrike">
                <a:solidFill>
                  <a:schemeClr val="lt1"/>
                </a:solidFill>
                <a:latin typeface="Cambria"/>
                <a:ea typeface="Cambria"/>
                <a:cs typeface="Cambria"/>
                <a:sym typeface="Cambria"/>
              </a:defRPr>
            </a:lvl2pPr>
            <a:lvl3pPr indent="0" lvl="2" marL="0" marR="0" rtl="0" algn="r">
              <a:spcBef>
                <a:spcPts val="0"/>
              </a:spcBef>
              <a:buNone/>
              <a:defRPr b="0" i="0" sz="800" u="none" cap="none" strike="noStrike">
                <a:solidFill>
                  <a:schemeClr val="lt1"/>
                </a:solidFill>
                <a:latin typeface="Cambria"/>
                <a:ea typeface="Cambria"/>
                <a:cs typeface="Cambria"/>
                <a:sym typeface="Cambria"/>
              </a:defRPr>
            </a:lvl3pPr>
            <a:lvl4pPr indent="0" lvl="3" marL="0" marR="0" rtl="0" algn="r">
              <a:spcBef>
                <a:spcPts val="0"/>
              </a:spcBef>
              <a:buNone/>
              <a:defRPr b="0" i="0" sz="800" u="none" cap="none" strike="noStrike">
                <a:solidFill>
                  <a:schemeClr val="lt1"/>
                </a:solidFill>
                <a:latin typeface="Cambria"/>
                <a:ea typeface="Cambria"/>
                <a:cs typeface="Cambria"/>
                <a:sym typeface="Cambria"/>
              </a:defRPr>
            </a:lvl4pPr>
            <a:lvl5pPr indent="0" lvl="4" marL="0" marR="0" rtl="0" algn="r">
              <a:spcBef>
                <a:spcPts val="0"/>
              </a:spcBef>
              <a:buNone/>
              <a:defRPr b="0" i="0" sz="800" u="none" cap="none" strike="noStrike">
                <a:solidFill>
                  <a:schemeClr val="lt1"/>
                </a:solidFill>
                <a:latin typeface="Cambria"/>
                <a:ea typeface="Cambria"/>
                <a:cs typeface="Cambria"/>
                <a:sym typeface="Cambria"/>
              </a:defRPr>
            </a:lvl5pPr>
            <a:lvl6pPr indent="0" lvl="5" marL="0" marR="0" rtl="0" algn="r">
              <a:spcBef>
                <a:spcPts val="0"/>
              </a:spcBef>
              <a:buNone/>
              <a:defRPr b="0" i="0" sz="800" u="none" cap="none" strike="noStrike">
                <a:solidFill>
                  <a:schemeClr val="lt1"/>
                </a:solidFill>
                <a:latin typeface="Cambria"/>
                <a:ea typeface="Cambria"/>
                <a:cs typeface="Cambria"/>
                <a:sym typeface="Cambria"/>
              </a:defRPr>
            </a:lvl6pPr>
            <a:lvl7pPr indent="0" lvl="6" marL="0" marR="0" rtl="0" algn="r">
              <a:spcBef>
                <a:spcPts val="0"/>
              </a:spcBef>
              <a:buNone/>
              <a:defRPr b="0" i="0" sz="800" u="none" cap="none" strike="noStrike">
                <a:solidFill>
                  <a:schemeClr val="lt1"/>
                </a:solidFill>
                <a:latin typeface="Cambria"/>
                <a:ea typeface="Cambria"/>
                <a:cs typeface="Cambria"/>
                <a:sym typeface="Cambria"/>
              </a:defRPr>
            </a:lvl7pPr>
            <a:lvl8pPr indent="0" lvl="7" marL="0" marR="0" rtl="0" algn="r">
              <a:spcBef>
                <a:spcPts val="0"/>
              </a:spcBef>
              <a:buNone/>
              <a:defRPr b="0" i="0" sz="800" u="none" cap="none" strike="noStrike">
                <a:solidFill>
                  <a:schemeClr val="lt1"/>
                </a:solidFill>
                <a:latin typeface="Cambria"/>
                <a:ea typeface="Cambria"/>
                <a:cs typeface="Cambria"/>
                <a:sym typeface="Cambria"/>
              </a:defRPr>
            </a:lvl8pPr>
            <a:lvl9pPr indent="0" lvl="8" marL="0" marR="0" rtl="0" algn="r">
              <a:spcBef>
                <a:spcPts val="0"/>
              </a:spcBef>
              <a:buNone/>
              <a:defRPr b="0" i="0" sz="800" u="none" cap="none" strike="noStrike">
                <a:solidFill>
                  <a:schemeClr val="lt1"/>
                </a:solidFill>
                <a:latin typeface="Cambria"/>
                <a:ea typeface="Cambria"/>
                <a:cs typeface="Cambria"/>
                <a:sym typeface="Cambria"/>
              </a:defRPr>
            </a:lvl9pPr>
          </a:lstStyle>
          <a:p>
            <a:pPr indent="0" lvl="0" marL="0" rtl="0" algn="r">
              <a:spcBef>
                <a:spcPts val="0"/>
              </a:spcBef>
              <a:spcAft>
                <a:spcPts val="0"/>
              </a:spcAft>
              <a:buNone/>
            </a:pPr>
            <a:fld id="{00000000-1234-1234-1234-123412341234}" type="slidenum">
              <a:rPr lang="en-US"/>
              <a:t>‹#›</a:t>
            </a:fld>
            <a:endParaRPr/>
          </a:p>
        </p:txBody>
      </p:sp>
      <p:pic>
        <p:nvPicPr>
          <p:cNvPr id="198" name="Google Shape;198;p75"/>
          <p:cNvPicPr preferRelativeResize="0"/>
          <p:nvPr/>
        </p:nvPicPr>
        <p:blipFill rotWithShape="1">
          <a:blip r:embed="rId1">
            <a:alphaModFix/>
          </a:blip>
          <a:srcRect b="27692" l="7669" r="7600" t="27692"/>
          <a:stretch/>
        </p:blipFill>
        <p:spPr>
          <a:xfrm>
            <a:off x="10330355" y="228600"/>
            <a:ext cx="1633045" cy="2286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3"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44">
          <p15:clr>
            <a:srgbClr val="F26B43"/>
          </p15:clr>
        </p15:guide>
        <p15:guide id="2" pos="288">
          <p15:clr>
            <a:srgbClr val="F26B43"/>
          </p15:clr>
        </p15:guide>
        <p15:guide id="3" pos="576">
          <p15:clr>
            <a:srgbClr val="686B43"/>
          </p15:clr>
        </p15:guide>
        <p15:guide id="4" pos="7296">
          <p15:clr>
            <a:srgbClr val="686B43"/>
          </p15:clr>
        </p15:guide>
        <p15:guide id="5" pos="7536">
          <p15:clr>
            <a:srgbClr val="F26B43"/>
          </p15:clr>
        </p15:guide>
        <p15:guide id="6" orient="horz" pos="144">
          <p15:clr>
            <a:srgbClr val="F26B43"/>
          </p15:clr>
        </p15:guide>
        <p15:guide id="7" orient="horz" pos="288">
          <p15:clr>
            <a:srgbClr val="F26B43"/>
          </p15:clr>
        </p15:guide>
        <p15:guide id="8" orient="horz" pos="720">
          <p15:clr>
            <a:srgbClr val="F26B43"/>
          </p15:clr>
        </p15:guide>
        <p15:guide id="9" orient="horz" pos="1008">
          <p15:clr>
            <a:srgbClr val="686B43"/>
          </p15:clr>
        </p15:guide>
        <p15:guide id="10" orient="horz" pos="4032">
          <p15:clr>
            <a:srgbClr val="686B43"/>
          </p15:clr>
        </p15:guide>
        <p15:guide id="11" orient="horz" pos="41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8" name="Shape 208"/>
        <p:cNvGrpSpPr/>
        <p:nvPr/>
      </p:nvGrpSpPr>
      <p:grpSpPr>
        <a:xfrm>
          <a:off x="0" y="0"/>
          <a:ext cx="0" cy="0"/>
          <a:chOff x="0" y="0"/>
          <a:chExt cx="0" cy="0"/>
        </a:xfrm>
      </p:grpSpPr>
      <p:sp>
        <p:nvSpPr>
          <p:cNvPr id="209" name="Google Shape;209;p74"/>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lvl1pPr lvl="0" marR="0" rtl="0" algn="l">
              <a:lnSpc>
                <a:spcPct val="85000"/>
              </a:lnSpc>
              <a:spcBef>
                <a:spcPts val="0"/>
              </a:spcBef>
              <a:spcAft>
                <a:spcPts val="0"/>
              </a:spcAft>
              <a:buClr>
                <a:schemeClr val="dk1"/>
              </a:buClr>
              <a:buSzPts val="3600"/>
              <a:buFont typeface="Arial Narrow"/>
              <a:buNone/>
              <a:defRPr b="1" i="0" sz="3600" u="none" cap="none" strike="noStrike">
                <a:solidFill>
                  <a:schemeClr val="dk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10" name="Google Shape;210;p74"/>
          <p:cNvSpPr txBox="1"/>
          <p:nvPr>
            <p:ph idx="1" type="body"/>
          </p:nvPr>
        </p:nvSpPr>
        <p:spPr>
          <a:xfrm>
            <a:off x="914400" y="1600200"/>
            <a:ext cx="10668000" cy="4800599"/>
          </a:xfrm>
          <a:prstGeom prst="rect">
            <a:avLst/>
          </a:prstGeom>
          <a:noFill/>
          <a:ln>
            <a:noFill/>
          </a:ln>
        </p:spPr>
        <p:txBody>
          <a:bodyPr anchorCtr="0" anchor="t" bIns="0" lIns="0" spcFirstLastPara="1" rIns="0" wrap="square" tIns="0">
            <a:normAutofit/>
          </a:bodyPr>
          <a:lstStyle>
            <a:lvl1pPr indent="-228600" lvl="0" marL="457200" marR="0" rtl="0" algn="l">
              <a:lnSpc>
                <a:spcPct val="120000"/>
              </a:lnSpc>
              <a:spcBef>
                <a:spcPts val="1000"/>
              </a:spcBef>
              <a:spcAft>
                <a:spcPts val="0"/>
              </a:spcAft>
              <a:buClr>
                <a:schemeClr val="accent1"/>
              </a:buClr>
              <a:buSzPts val="2800"/>
              <a:buFont typeface="Cambria"/>
              <a:buNone/>
              <a:defRPr b="0" i="0" sz="2800" u="none" cap="none" strike="noStrike">
                <a:solidFill>
                  <a:schemeClr val="dk1"/>
                </a:solidFill>
                <a:latin typeface="Cambria"/>
                <a:ea typeface="Cambria"/>
                <a:cs typeface="Cambria"/>
                <a:sym typeface="Cambria"/>
              </a:defRPr>
            </a:lvl1pPr>
            <a:lvl2pPr indent="-406400" lvl="1" marL="914400" marR="0" rtl="0" algn="l">
              <a:lnSpc>
                <a:spcPct val="90000"/>
              </a:lnSpc>
              <a:spcBef>
                <a:spcPts val="500"/>
              </a:spcBef>
              <a:spcAft>
                <a:spcPts val="0"/>
              </a:spcAft>
              <a:buClr>
                <a:schemeClr val="accent1"/>
              </a:buClr>
              <a:buSzPts val="2800"/>
              <a:buFont typeface="Arial"/>
              <a:buChar char="•"/>
              <a:defRPr b="0" i="0" sz="2800" u="none" cap="none" strike="noStrike">
                <a:solidFill>
                  <a:schemeClr val="dk1"/>
                </a:solidFill>
                <a:latin typeface="Cambria"/>
                <a:ea typeface="Cambria"/>
                <a:cs typeface="Cambria"/>
                <a:sym typeface="Cambria"/>
              </a:defRPr>
            </a:lvl2pPr>
            <a:lvl3pPr indent="-381000" lvl="2" marL="1371600" marR="0" rtl="0" algn="l">
              <a:lnSpc>
                <a:spcPct val="90000"/>
              </a:lnSpc>
              <a:spcBef>
                <a:spcPts val="500"/>
              </a:spcBef>
              <a:spcAft>
                <a:spcPts val="0"/>
              </a:spcAft>
              <a:buClr>
                <a:schemeClr val="accent1"/>
              </a:buClr>
              <a:buSzPts val="2400"/>
              <a:buFont typeface="Arial"/>
              <a:buChar char="•"/>
              <a:defRPr b="0" i="0" sz="2400" u="none" cap="none" strike="noStrike">
                <a:solidFill>
                  <a:schemeClr val="dk1"/>
                </a:solidFill>
                <a:latin typeface="Cambria"/>
                <a:ea typeface="Cambria"/>
                <a:cs typeface="Cambria"/>
                <a:sym typeface="Cambria"/>
              </a:defRPr>
            </a:lvl3pPr>
            <a:lvl4pPr indent="-368300" lvl="3" marL="1828800" marR="0" rtl="0" algn="l">
              <a:lnSpc>
                <a:spcPct val="90000"/>
              </a:lnSpc>
              <a:spcBef>
                <a:spcPts val="500"/>
              </a:spcBef>
              <a:spcAft>
                <a:spcPts val="0"/>
              </a:spcAft>
              <a:buClr>
                <a:schemeClr val="accent1"/>
              </a:buClr>
              <a:buSzPts val="2200"/>
              <a:buFont typeface="Arial"/>
              <a:buChar char="•"/>
              <a:defRPr b="0" i="0" sz="2200" u="none" cap="none" strike="noStrike">
                <a:solidFill>
                  <a:schemeClr val="dk1"/>
                </a:solidFill>
                <a:latin typeface="Cambria"/>
                <a:ea typeface="Cambria"/>
                <a:cs typeface="Cambria"/>
                <a:sym typeface="Cambria"/>
              </a:defRPr>
            </a:lvl4pPr>
            <a:lvl5pPr indent="-342900" lvl="4" marL="2286000" marR="0" rtl="0" algn="l">
              <a:lnSpc>
                <a:spcPct val="90000"/>
              </a:lnSpc>
              <a:spcBef>
                <a:spcPts val="500"/>
              </a:spcBef>
              <a:spcAft>
                <a:spcPts val="0"/>
              </a:spcAft>
              <a:buClr>
                <a:schemeClr val="accent1"/>
              </a:buClr>
              <a:buSzPts val="1800"/>
              <a:buFont typeface="Arial"/>
              <a:buChar char="•"/>
              <a:defRPr b="0" i="0" sz="1800" u="none" cap="none" strike="noStrike">
                <a:solidFill>
                  <a:schemeClr val="dk1"/>
                </a:solidFill>
                <a:latin typeface="Cambria"/>
                <a:ea typeface="Cambria"/>
                <a:cs typeface="Cambria"/>
                <a:sym typeface="Cambria"/>
              </a:defRPr>
            </a:lvl5pPr>
            <a:lvl6pPr indent="-228600" lvl="5" marL="2743200" marR="0" rtl="0" algn="l">
              <a:lnSpc>
                <a:spcPct val="90000"/>
              </a:lnSpc>
              <a:spcBef>
                <a:spcPts val="500"/>
              </a:spcBef>
              <a:spcAft>
                <a:spcPts val="0"/>
              </a:spcAft>
              <a:buClr>
                <a:schemeClr val="accent1"/>
              </a:buClr>
              <a:buSzPts val="2800"/>
              <a:buFont typeface="Arial Narrow"/>
              <a:buNone/>
              <a:defRPr b="1" i="0" sz="2800" u="none" cap="none" strike="noStrike">
                <a:solidFill>
                  <a:schemeClr val="accent1"/>
                </a:solidFill>
                <a:latin typeface="Arial Narrow"/>
                <a:ea typeface="Arial Narrow"/>
                <a:cs typeface="Arial Narrow"/>
                <a:sym typeface="Arial Narrow"/>
              </a:defRPr>
            </a:lvl6pPr>
            <a:lvl7pPr indent="-228600" lvl="6" marL="3200400" marR="0" rtl="0" algn="l">
              <a:lnSpc>
                <a:spcPct val="90000"/>
              </a:lnSpc>
              <a:spcBef>
                <a:spcPts val="500"/>
              </a:spcBef>
              <a:spcAft>
                <a:spcPts val="0"/>
              </a:spcAft>
              <a:buClr>
                <a:schemeClr val="accent6"/>
              </a:buClr>
              <a:buSzPts val="2400"/>
              <a:buFont typeface="Arial Narrow"/>
              <a:buNone/>
              <a:defRPr b="1" i="0" sz="2400" u="none" cap="none" strike="noStrike">
                <a:solidFill>
                  <a:schemeClr val="accent6"/>
                </a:solidFill>
                <a:latin typeface="Arial Narrow"/>
                <a:ea typeface="Arial Narrow"/>
                <a:cs typeface="Arial Narrow"/>
                <a:sym typeface="Arial Narrow"/>
              </a:defRPr>
            </a:lvl7pPr>
            <a:lvl8pPr indent="-406400" lvl="7" marL="3657600" marR="0" rtl="0" algn="l">
              <a:lnSpc>
                <a:spcPct val="90000"/>
              </a:lnSpc>
              <a:spcBef>
                <a:spcPts val="1000"/>
              </a:spcBef>
              <a:spcAft>
                <a:spcPts val="0"/>
              </a:spcAft>
              <a:buClr>
                <a:schemeClr val="accent2"/>
              </a:buClr>
              <a:buSzPts val="2800"/>
              <a:buFont typeface="Arial Narrow"/>
              <a:buAutoNum type="arabicPlain"/>
              <a:defRPr b="0" i="0" sz="2800" u="none" cap="none" strike="noStrike">
                <a:solidFill>
                  <a:schemeClr val="dk1"/>
                </a:solidFill>
                <a:latin typeface="Cambria"/>
                <a:ea typeface="Cambria"/>
                <a:cs typeface="Cambria"/>
                <a:sym typeface="Cambria"/>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mbria"/>
                <a:ea typeface="Cambria"/>
                <a:cs typeface="Cambria"/>
                <a:sym typeface="Cambria"/>
              </a:defRPr>
            </a:lvl9pPr>
          </a:lstStyle>
          <a:p/>
        </p:txBody>
      </p:sp>
      <p:sp>
        <p:nvSpPr>
          <p:cNvPr id="211" name="Google Shape;211;p74"/>
          <p:cNvSpPr txBox="1"/>
          <p:nvPr>
            <p:ph idx="10" type="dt"/>
          </p:nvPr>
        </p:nvSpPr>
        <p:spPr>
          <a:xfrm>
            <a:off x="12331700" y="182246"/>
            <a:ext cx="1765300" cy="18288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1200" u="none" cap="none" strike="noStrike">
                <a:solidFill>
                  <a:srgbClr val="898989"/>
                </a:solidFill>
                <a:latin typeface="Cambria"/>
                <a:ea typeface="Cambria"/>
                <a:cs typeface="Cambria"/>
                <a:sym typeface="Cambria"/>
              </a:defRPr>
            </a:lvl1pPr>
            <a:lvl2pPr lvl="1"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2pPr>
            <a:lvl3pPr lvl="2"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3pPr>
            <a:lvl4pPr lvl="3"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4pPr>
            <a:lvl5pPr lvl="4"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5pPr>
            <a:lvl6pPr lvl="5"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6pPr>
            <a:lvl7pPr lvl="6"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7pPr>
            <a:lvl8pPr lvl="7"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8pPr>
            <a:lvl9pPr lvl="8"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9pPr>
          </a:lstStyle>
          <a:p/>
        </p:txBody>
      </p:sp>
      <p:sp>
        <p:nvSpPr>
          <p:cNvPr id="212" name="Google Shape;212;p74"/>
          <p:cNvSpPr txBox="1"/>
          <p:nvPr>
            <p:ph idx="11" type="ftr"/>
          </p:nvPr>
        </p:nvSpPr>
        <p:spPr>
          <a:xfrm>
            <a:off x="91440" y="91440"/>
            <a:ext cx="5038091" cy="184666"/>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900" u="none" cap="none" strike="noStrike">
                <a:solidFill>
                  <a:schemeClr val="dk1"/>
                </a:solidFill>
                <a:latin typeface="Arial Narrow"/>
                <a:ea typeface="Arial Narrow"/>
                <a:cs typeface="Arial Narrow"/>
                <a:sym typeface="Arial Narrow"/>
              </a:defRPr>
            </a:lvl1pPr>
            <a:lvl2pPr lvl="1"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2pPr>
            <a:lvl3pPr lvl="2"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3pPr>
            <a:lvl4pPr lvl="3"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4pPr>
            <a:lvl5pPr lvl="4"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5pPr>
            <a:lvl6pPr lvl="5"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6pPr>
            <a:lvl7pPr lvl="6"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7pPr>
            <a:lvl8pPr lvl="7"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8pPr>
            <a:lvl9pPr lvl="8" marR="0" rtl="0" algn="l">
              <a:spcBef>
                <a:spcPts val="0"/>
              </a:spcBef>
              <a:spcAft>
                <a:spcPts val="0"/>
              </a:spcAft>
              <a:buSzPts val="1400"/>
              <a:buNone/>
              <a:defRPr b="0" i="0" sz="1800" u="none" cap="none" strike="noStrike">
                <a:solidFill>
                  <a:schemeClr val="dk1"/>
                </a:solidFill>
                <a:latin typeface="Cambria"/>
                <a:ea typeface="Cambria"/>
                <a:cs typeface="Cambria"/>
                <a:sym typeface="Cambria"/>
              </a:defRPr>
            </a:lvl9pPr>
          </a:lstStyle>
          <a:p/>
        </p:txBody>
      </p:sp>
      <p:sp>
        <p:nvSpPr>
          <p:cNvPr id="213" name="Google Shape;213;p74"/>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lvl1pPr indent="0" lvl="0" marL="0" marR="0" rtl="0" algn="r">
              <a:spcBef>
                <a:spcPts val="0"/>
              </a:spcBef>
              <a:buNone/>
              <a:defRPr b="0" i="0" sz="800" u="none" cap="none" strike="noStrike">
                <a:solidFill>
                  <a:srgbClr val="898989"/>
                </a:solidFill>
                <a:latin typeface="Cambria"/>
                <a:ea typeface="Cambria"/>
                <a:cs typeface="Cambria"/>
                <a:sym typeface="Cambria"/>
              </a:defRPr>
            </a:lvl1pPr>
            <a:lvl2pPr indent="0" lvl="1" marL="0" marR="0" rtl="0" algn="r">
              <a:spcBef>
                <a:spcPts val="0"/>
              </a:spcBef>
              <a:buNone/>
              <a:defRPr b="0" i="0" sz="800" u="none" cap="none" strike="noStrike">
                <a:solidFill>
                  <a:srgbClr val="898989"/>
                </a:solidFill>
                <a:latin typeface="Cambria"/>
                <a:ea typeface="Cambria"/>
                <a:cs typeface="Cambria"/>
                <a:sym typeface="Cambria"/>
              </a:defRPr>
            </a:lvl2pPr>
            <a:lvl3pPr indent="0" lvl="2" marL="0" marR="0" rtl="0" algn="r">
              <a:spcBef>
                <a:spcPts val="0"/>
              </a:spcBef>
              <a:buNone/>
              <a:defRPr b="0" i="0" sz="800" u="none" cap="none" strike="noStrike">
                <a:solidFill>
                  <a:srgbClr val="898989"/>
                </a:solidFill>
                <a:latin typeface="Cambria"/>
                <a:ea typeface="Cambria"/>
                <a:cs typeface="Cambria"/>
                <a:sym typeface="Cambria"/>
              </a:defRPr>
            </a:lvl3pPr>
            <a:lvl4pPr indent="0" lvl="3" marL="0" marR="0" rtl="0" algn="r">
              <a:spcBef>
                <a:spcPts val="0"/>
              </a:spcBef>
              <a:buNone/>
              <a:defRPr b="0" i="0" sz="800" u="none" cap="none" strike="noStrike">
                <a:solidFill>
                  <a:srgbClr val="898989"/>
                </a:solidFill>
                <a:latin typeface="Cambria"/>
                <a:ea typeface="Cambria"/>
                <a:cs typeface="Cambria"/>
                <a:sym typeface="Cambria"/>
              </a:defRPr>
            </a:lvl4pPr>
            <a:lvl5pPr indent="0" lvl="4" marL="0" marR="0" rtl="0" algn="r">
              <a:spcBef>
                <a:spcPts val="0"/>
              </a:spcBef>
              <a:buNone/>
              <a:defRPr b="0" i="0" sz="800" u="none" cap="none" strike="noStrike">
                <a:solidFill>
                  <a:srgbClr val="898989"/>
                </a:solidFill>
                <a:latin typeface="Cambria"/>
                <a:ea typeface="Cambria"/>
                <a:cs typeface="Cambria"/>
                <a:sym typeface="Cambria"/>
              </a:defRPr>
            </a:lvl5pPr>
            <a:lvl6pPr indent="0" lvl="5" marL="0" marR="0" rtl="0" algn="r">
              <a:spcBef>
                <a:spcPts val="0"/>
              </a:spcBef>
              <a:buNone/>
              <a:defRPr b="0" i="0" sz="800" u="none" cap="none" strike="noStrike">
                <a:solidFill>
                  <a:srgbClr val="898989"/>
                </a:solidFill>
                <a:latin typeface="Cambria"/>
                <a:ea typeface="Cambria"/>
                <a:cs typeface="Cambria"/>
                <a:sym typeface="Cambria"/>
              </a:defRPr>
            </a:lvl6pPr>
            <a:lvl7pPr indent="0" lvl="6" marL="0" marR="0" rtl="0" algn="r">
              <a:spcBef>
                <a:spcPts val="0"/>
              </a:spcBef>
              <a:buNone/>
              <a:defRPr b="0" i="0" sz="800" u="none" cap="none" strike="noStrike">
                <a:solidFill>
                  <a:srgbClr val="898989"/>
                </a:solidFill>
                <a:latin typeface="Cambria"/>
                <a:ea typeface="Cambria"/>
                <a:cs typeface="Cambria"/>
                <a:sym typeface="Cambria"/>
              </a:defRPr>
            </a:lvl7pPr>
            <a:lvl8pPr indent="0" lvl="7" marL="0" marR="0" rtl="0" algn="r">
              <a:spcBef>
                <a:spcPts val="0"/>
              </a:spcBef>
              <a:buNone/>
              <a:defRPr b="0" i="0" sz="800" u="none" cap="none" strike="noStrike">
                <a:solidFill>
                  <a:srgbClr val="898989"/>
                </a:solidFill>
                <a:latin typeface="Cambria"/>
                <a:ea typeface="Cambria"/>
                <a:cs typeface="Cambria"/>
                <a:sym typeface="Cambria"/>
              </a:defRPr>
            </a:lvl8pPr>
            <a:lvl9pPr indent="0" lvl="8" marL="0" marR="0" rtl="0" algn="r">
              <a:spcBef>
                <a:spcPts val="0"/>
              </a:spcBef>
              <a:buNone/>
              <a:defRPr b="0" i="0" sz="800" u="none" cap="none" strike="noStrike">
                <a:solidFill>
                  <a:srgbClr val="898989"/>
                </a:solidFill>
                <a:latin typeface="Cambria"/>
                <a:ea typeface="Cambria"/>
                <a:cs typeface="Cambria"/>
                <a:sym typeface="Cambria"/>
              </a:defRPr>
            </a:lvl9pPr>
          </a:lstStyle>
          <a:p>
            <a:pPr indent="0" lvl="0" marL="0" rtl="0" algn="r">
              <a:spcBef>
                <a:spcPts val="0"/>
              </a:spcBef>
              <a:spcAft>
                <a:spcPts val="0"/>
              </a:spcAft>
              <a:buNone/>
            </a:pPr>
            <a:fld id="{00000000-1234-1234-1234-123412341234}" type="slidenum">
              <a:rPr lang="en-US"/>
              <a:t>‹#›</a:t>
            </a:fld>
            <a:endParaRPr/>
          </a:p>
        </p:txBody>
      </p:sp>
      <p:pic>
        <p:nvPicPr>
          <p:cNvPr id="214" name="Google Shape;214;p74"/>
          <p:cNvPicPr preferRelativeResize="0"/>
          <p:nvPr/>
        </p:nvPicPr>
        <p:blipFill rotWithShape="1">
          <a:blip r:embed="rId1">
            <a:alphaModFix/>
          </a:blip>
          <a:srcRect b="27692" l="7669" r="7600" t="27692"/>
          <a:stretch/>
        </p:blipFill>
        <p:spPr>
          <a:xfrm>
            <a:off x="10330355" y="228600"/>
            <a:ext cx="1633045" cy="2286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44">
          <p15:clr>
            <a:srgbClr val="F26B43"/>
          </p15:clr>
        </p15:guide>
        <p15:guide id="2" pos="288">
          <p15:clr>
            <a:srgbClr val="F26B43"/>
          </p15:clr>
        </p15:guide>
        <p15:guide id="3" pos="576">
          <p15:clr>
            <a:srgbClr val="686B43"/>
          </p15:clr>
        </p15:guide>
        <p15:guide id="4" pos="7296">
          <p15:clr>
            <a:srgbClr val="686B43"/>
          </p15:clr>
        </p15:guide>
        <p15:guide id="5" pos="7536">
          <p15:clr>
            <a:srgbClr val="F26B43"/>
          </p15:clr>
        </p15:guide>
        <p15:guide id="6" orient="horz" pos="144">
          <p15:clr>
            <a:srgbClr val="F26B43"/>
          </p15:clr>
        </p15:guide>
        <p15:guide id="7" orient="horz" pos="288">
          <p15:clr>
            <a:srgbClr val="F26B43"/>
          </p15:clr>
        </p15:guide>
        <p15:guide id="8" orient="horz" pos="720">
          <p15:clr>
            <a:srgbClr val="F26B43"/>
          </p15:clr>
        </p15:guide>
        <p15:guide id="9" orient="horz" pos="1008">
          <p15:clr>
            <a:srgbClr val="686B43"/>
          </p15:clr>
        </p15:guide>
        <p15:guide id="10" orient="horz" pos="4032">
          <p15:clr>
            <a:srgbClr val="686B43"/>
          </p15:clr>
        </p15:guide>
        <p15:guide id="11" orient="horz" pos="417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7.png"/><Relationship Id="rId5" Type="http://schemas.openxmlformats.org/officeDocument/2006/relationships/image" Target="../media/image15.png"/><Relationship Id="rId6" Type="http://schemas.openxmlformats.org/officeDocument/2006/relationships/image" Target="../media/image6.png"/><Relationship Id="rId7" Type="http://schemas.openxmlformats.org/officeDocument/2006/relationships/hyperlink" Target="https://oneop.org/learn/160019/"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hyperlink" Target="https://studentaid.gov/manage-loans/repayment/prepare-payments-restart#to-do"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hyperlink" Target="https://studentaid.gov/resources/scams" TargetMode="External"/><Relationship Id="rId4" Type="http://schemas.openxmlformats.org/officeDocument/2006/relationships/hyperlink" Target="https://www.youtube.com/watch?v=M3wW0MAqmLI&amp;t=1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hyperlink" Target="https://studentaid.gov/" TargetMode="External"/><Relationship Id="rId4" Type="http://schemas.openxmlformats.org/officeDocument/2006/relationships/hyperlink" Target="https://studentaid.gov/fsa-id/sign-in/landin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 Id="rId3"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 Id="rId3" Type="http://schemas.openxmlformats.org/officeDocument/2006/relationships/image" Target="../media/image17.jp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 Id="rId3" Type="http://schemas.openxmlformats.org/officeDocument/2006/relationships/image" Target="../media/image3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 Id="rId3" Type="http://schemas.openxmlformats.org/officeDocument/2006/relationships/hyperlink" Target="https://studentaid.gov/loan-simulator/" TargetMode="External"/><Relationship Id="rId4" Type="http://schemas.openxmlformats.org/officeDocument/2006/relationships/hyperlink" Target="https://www.youtube.com/watch?v=9Kap4SsXalY&amp;list=PLtr3wy4M_CJ0o0BuLpK6fLL2PN90f1qIo" TargetMode="External"/><Relationship Id="rId5"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image" Target="../media/image4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hyperlink" Target="https://studentaid.gov/manage-loans/repayment/plans/income-driven" TargetMode="External"/><Relationship Id="rId4" Type="http://schemas.openxmlformats.org/officeDocument/2006/relationships/hyperlink" Target="https://studentaid.gov/idr/" TargetMode="External"/><Relationship Id="rId5" Type="http://schemas.openxmlformats.org/officeDocument/2006/relationships/hyperlink" Target="https://studentaid.gov/idr/" TargetMode="External"/><Relationship Id="rId6" Type="http://schemas.openxmlformats.org/officeDocument/2006/relationships/hyperlink" Target="https://www.youtube.com/watch?v=cWcwcv6V4ck"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 Id="rId3"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2.jpg"/><Relationship Id="rId6" Type="http://schemas.openxmlformats.org/officeDocument/2006/relationships/hyperlink" Target="https://oneop.org/learn/160019/"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 Id="rId3" Type="http://schemas.openxmlformats.org/officeDocument/2006/relationships/image" Target="../media/image22.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1.xml"/><Relationship Id="rId3" Type="http://schemas.openxmlformats.org/officeDocument/2006/relationships/hyperlink" Target="https://studentaid.gov/announcements-events/save-plan" TargetMode="External"/><Relationship Id="rId4" Type="http://schemas.openxmlformats.org/officeDocument/2006/relationships/hyperlink" Target="https://www.ed.gov/news/press-releases/biden-harris-administration-releases-state-state-breakdown-12-billion-save-plan-forgiveness" TargetMode="External"/><Relationship Id="rId5" Type="http://schemas.openxmlformats.org/officeDocument/2006/relationships/hyperlink" Target="https://www.ed.gov/news/press-releases/biden-harris-administration-releases-state-state-breakdown-12-billion-save-plan-forgiveness" TargetMode="External"/><Relationship Id="rId6" Type="http://schemas.openxmlformats.org/officeDocument/2006/relationships/hyperlink" Target="https://www.youtube.com/watch?v=eSlDyy0Kef0"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2.xml"/><Relationship Id="rId3" Type="http://schemas.openxmlformats.org/officeDocument/2006/relationships/image" Target="../media/image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3.xml"/><Relationship Id="rId3" Type="http://schemas.openxmlformats.org/officeDocument/2006/relationships/hyperlink" Target="https://studentaid.gov/announcements-events/idr-account-adjustment"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8.xml"/><Relationship Id="rId3" Type="http://schemas.openxmlformats.org/officeDocument/2006/relationships/image" Target="../media/image1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hyperlink" Target="https://oneop.org/family-development/"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3.xml"/><Relationship Id="rId3" Type="http://schemas.openxmlformats.org/officeDocument/2006/relationships/hyperlink" Target="https://studentaid.gov/loan-consolidation/" TargetMode="External"/><Relationship Id="rId4" Type="http://schemas.openxmlformats.org/officeDocument/2006/relationships/image" Target="../media/image3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4.xml"/><Relationship Id="rId3" Type="http://schemas.openxmlformats.org/officeDocument/2006/relationships/image" Target="../media/image11.pn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5.xml"/><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44.png"/><Relationship Id="rId6" Type="http://schemas.openxmlformats.org/officeDocument/2006/relationships/image" Target="../media/image28.png"/><Relationship Id="rId7" Type="http://schemas.openxmlformats.org/officeDocument/2006/relationships/image" Target="../media/image3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6.xml"/><Relationship Id="rId3" Type="http://schemas.openxmlformats.org/officeDocument/2006/relationships/image" Target="../media/image47.png"/><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7.xml"/><Relationship Id="rId3" Type="http://schemas.openxmlformats.org/officeDocument/2006/relationships/image" Target="../media/image47.png"/><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8.xml"/><Relationship Id="rId3" Type="http://schemas.openxmlformats.org/officeDocument/2006/relationships/hyperlink" Target="https://studentaid.gov/pslf/employer-search" TargetMode="External"/><Relationship Id="rId4" Type="http://schemas.openxmlformats.org/officeDocument/2006/relationships/hyperlink" Target="https://studentaid.gov/pslf/employer-search" TargetMode="External"/><Relationship Id="rId5" Type="http://schemas.openxmlformats.org/officeDocument/2006/relationships/hyperlink" Target="https://studentaid.gov/manage-loans/pslf-reconsideration"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9.xml"/><Relationship Id="rId3" Type="http://schemas.openxmlformats.org/officeDocument/2006/relationships/image" Target="../media/image4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52.png"/><Relationship Id="rId4" Type="http://schemas.openxmlformats.org/officeDocument/2006/relationships/image" Target="../media/image2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1.xml"/><Relationship Id="rId3" Type="http://schemas.openxmlformats.org/officeDocument/2006/relationships/image" Target="../media/image3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2.xml"/><Relationship Id="rId3" Type="http://schemas.openxmlformats.org/officeDocument/2006/relationships/hyperlink" Target="https://studentaid.gov/pslf/"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3.xml"/><Relationship Id="rId3" Type="http://schemas.openxmlformats.org/officeDocument/2006/relationships/image" Target="../media/image31.png"/><Relationship Id="rId4" Type="http://schemas.openxmlformats.org/officeDocument/2006/relationships/hyperlink" Target="https://studentaid.gov/manage-loans/pslf-reconsideration"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4.xml"/><Relationship Id="rId3" Type="http://schemas.openxmlformats.org/officeDocument/2006/relationships/image" Target="../media/image1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5.xml"/><Relationship Id="rId3" Type="http://schemas.openxmlformats.org/officeDocument/2006/relationships/image" Target="../media/image6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6.xml"/><Relationship Id="rId3" Type="http://schemas.openxmlformats.org/officeDocument/2006/relationships/image" Target="../media/image6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7.xml"/><Relationship Id="rId3" Type="http://schemas.openxmlformats.org/officeDocument/2006/relationships/image" Target="../media/image1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9.xml"/><Relationship Id="rId3" Type="http://schemas.openxmlformats.org/officeDocument/2006/relationships/hyperlink" Target="https://www.consumerfinance.gov/about-us/blog/initial-fresh-start-program-changes-followed-by-increased-credit-scores-for-affected-borrowers/#:~:text=After%20the%20change%20in%20credit,September%202022%20to%20December%202022."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hyperlink" Target="mailto:press@ed.gov"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0.xml"/><Relationship Id="rId3" Type="http://schemas.openxmlformats.org/officeDocument/2006/relationships/hyperlink" Target="https://myeddebt.ed.gov/" TargetMode="External"/><Relationship Id="rId4" Type="http://schemas.openxmlformats.org/officeDocument/2006/relationships/hyperlink" Target="https://studentaid.gov/announcements-events/default-fresh-start"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1.xml"/><Relationship Id="rId3" Type="http://schemas.openxmlformats.org/officeDocument/2006/relationships/image" Target="../media/image1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2.xml"/><Relationship Id="rId3" Type="http://schemas.openxmlformats.org/officeDocument/2006/relationships/hyperlink" Target="https://studentaid.gov/" TargetMode="External"/><Relationship Id="rId4" Type="http://schemas.openxmlformats.org/officeDocument/2006/relationships/hyperlink" Target="https://studentaid.gov/manage-loans/repayment/servicers" TargetMode="External"/><Relationship Id="rId5" Type="http://schemas.openxmlformats.org/officeDocument/2006/relationships/hyperlink" Target="https://fsapartners.ed.gov/help-center/fsa-customer-service-center/service-centers-for-students/federal-student-aid-information-center-fsaic" TargetMode="External"/><Relationship Id="rId6" Type="http://schemas.openxmlformats.org/officeDocument/2006/relationships/hyperlink" Target="https://studentaid.gov/feedback-center/"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 Id="rId3" Type="http://schemas.openxmlformats.org/officeDocument/2006/relationships/image" Target="../media/image3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4.xml"/><Relationship Id="rId3" Type="http://schemas.openxmlformats.org/officeDocument/2006/relationships/image" Target="../media/image66.png"/><Relationship Id="rId4" Type="http://schemas.openxmlformats.org/officeDocument/2006/relationships/image" Target="../media/image37.png"/><Relationship Id="rId9" Type="http://schemas.openxmlformats.org/officeDocument/2006/relationships/image" Target="../media/image45.png"/><Relationship Id="rId5" Type="http://schemas.openxmlformats.org/officeDocument/2006/relationships/image" Target="../media/image41.png"/><Relationship Id="rId6" Type="http://schemas.openxmlformats.org/officeDocument/2006/relationships/hyperlink" Target="https://www.milspousemoneymission.org/" TargetMode="External"/><Relationship Id="rId7" Type="http://schemas.openxmlformats.org/officeDocument/2006/relationships/image" Target="../media/image43.png"/><Relationship Id="rId8" Type="http://schemas.openxmlformats.org/officeDocument/2006/relationships/image" Target="../media/image61.png"/><Relationship Id="rId11" Type="http://schemas.openxmlformats.org/officeDocument/2006/relationships/hyperlink" Target="https://finred.usalearning.gov/" TargetMode="External"/><Relationship Id="rId10" Type="http://schemas.openxmlformats.org/officeDocument/2006/relationships/image" Target="../media/image50.png"/><Relationship Id="rId13" Type="http://schemas.openxmlformats.org/officeDocument/2006/relationships/hyperlink" Target="https://finred.usalearning.gov/eNews-subscriber" TargetMode="External"/><Relationship Id="rId12" Type="http://schemas.openxmlformats.org/officeDocument/2006/relationships/image" Target="../media/image49.png"/><Relationship Id="rId14" Type="http://schemas.openxmlformats.org/officeDocument/2006/relationships/image" Target="../media/image65.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63.png"/><Relationship Id="rId4" Type="http://schemas.openxmlformats.org/officeDocument/2006/relationships/image" Target="../media/image51.png"/><Relationship Id="rId5" Type="http://schemas.openxmlformats.org/officeDocument/2006/relationships/image" Target="../media/image14.png"/><Relationship Id="rId6" Type="http://schemas.openxmlformats.org/officeDocument/2006/relationships/image" Target="../media/image9.png"/><Relationship Id="rId7" Type="http://schemas.openxmlformats.org/officeDocument/2006/relationships/hyperlink" Target="mailto:OneOpPersonalFinance@gmail.com" TargetMode="External"/><Relationship Id="rId8" Type="http://schemas.openxmlformats.org/officeDocument/2006/relationships/hyperlink" Target="https://oneop.org/learn/160019/"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hyperlink" Target="https://oneop.org/learn/160044/" TargetMode="External"/><Relationship Id="rId4" Type="http://schemas.openxmlformats.org/officeDocument/2006/relationships/image" Target="../media/image57.jpg"/><Relationship Id="rId5" Type="http://schemas.openxmlformats.org/officeDocument/2006/relationships/image" Target="../media/image14.png"/><Relationship Id="rId6" Type="http://schemas.openxmlformats.org/officeDocument/2006/relationships/image" Target="../media/image5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 Id="rId3" Type="http://schemas.openxmlformats.org/officeDocument/2006/relationships/image" Target="../media/image1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8.png"/><Relationship Id="rId7" Type="http://schemas.openxmlformats.org/officeDocument/2006/relationships/image" Target="../media/image6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 Id="rId3" Type="http://schemas.openxmlformats.org/officeDocument/2006/relationships/hyperlink" Target="https://studentaid.gov/" TargetMode="External"/><Relationship Id="rId4" Type="http://schemas.openxmlformats.org/officeDocument/2006/relationships/hyperlink" Target="https://studentaid.gov/manage-loans/repayment/servicers"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descr="A picture containing text, tableware, dishware, plate&#10;&#10;Description automatically generated" id="526" name="Google Shape;526;p1"/>
          <p:cNvPicPr preferRelativeResize="0"/>
          <p:nvPr/>
        </p:nvPicPr>
        <p:blipFill rotWithShape="1">
          <a:blip r:embed="rId3">
            <a:alphaModFix/>
          </a:blip>
          <a:srcRect b="0" l="0" r="0" t="0"/>
          <a:stretch/>
        </p:blipFill>
        <p:spPr>
          <a:xfrm>
            <a:off x="9926510" y="5629790"/>
            <a:ext cx="2079506" cy="587526"/>
          </a:xfrm>
          <a:prstGeom prst="rect">
            <a:avLst/>
          </a:prstGeom>
          <a:noFill/>
          <a:ln>
            <a:noFill/>
          </a:ln>
        </p:spPr>
      </p:pic>
      <p:pic>
        <p:nvPicPr>
          <p:cNvPr id="527" name="Google Shape;527;p1"/>
          <p:cNvPicPr preferRelativeResize="0"/>
          <p:nvPr/>
        </p:nvPicPr>
        <p:blipFill rotWithShape="1">
          <a:blip r:embed="rId4">
            <a:alphaModFix/>
          </a:blip>
          <a:srcRect b="0" l="0" r="0" t="0"/>
          <a:stretch/>
        </p:blipFill>
        <p:spPr>
          <a:xfrm>
            <a:off x="1838910" y="2387918"/>
            <a:ext cx="837981" cy="837981"/>
          </a:xfrm>
          <a:prstGeom prst="rect">
            <a:avLst/>
          </a:prstGeom>
          <a:noFill/>
          <a:ln>
            <a:noFill/>
          </a:ln>
        </p:spPr>
      </p:pic>
      <p:pic>
        <p:nvPicPr>
          <p:cNvPr id="528" name="Google Shape;528;p1"/>
          <p:cNvPicPr preferRelativeResize="0"/>
          <p:nvPr/>
        </p:nvPicPr>
        <p:blipFill rotWithShape="1">
          <a:blip r:embed="rId5">
            <a:alphaModFix/>
          </a:blip>
          <a:srcRect b="0" l="0" r="0" t="0"/>
          <a:stretch/>
        </p:blipFill>
        <p:spPr>
          <a:xfrm>
            <a:off x="5519634" y="2387918"/>
            <a:ext cx="1152431" cy="833682"/>
          </a:xfrm>
          <a:prstGeom prst="rect">
            <a:avLst/>
          </a:prstGeom>
          <a:noFill/>
          <a:ln>
            <a:noFill/>
          </a:ln>
        </p:spPr>
      </p:pic>
      <p:pic>
        <p:nvPicPr>
          <p:cNvPr id="529" name="Google Shape;529;p1"/>
          <p:cNvPicPr preferRelativeResize="0"/>
          <p:nvPr/>
        </p:nvPicPr>
        <p:blipFill rotWithShape="1">
          <a:blip r:embed="rId6">
            <a:alphaModFix/>
          </a:blip>
          <a:srcRect b="0" l="0" r="0" t="0"/>
          <a:stretch/>
        </p:blipFill>
        <p:spPr>
          <a:xfrm>
            <a:off x="9519190" y="2387918"/>
            <a:ext cx="833687" cy="833687"/>
          </a:xfrm>
          <a:prstGeom prst="rect">
            <a:avLst/>
          </a:prstGeom>
          <a:noFill/>
          <a:ln>
            <a:noFill/>
          </a:ln>
        </p:spPr>
      </p:pic>
      <p:sp>
        <p:nvSpPr>
          <p:cNvPr id="530" name="Google Shape;530;p1"/>
          <p:cNvSpPr txBox="1"/>
          <p:nvPr>
            <p:ph idx="12" type="sldNum"/>
          </p:nvPr>
        </p:nvSpPr>
        <p:spPr>
          <a:xfrm>
            <a:off x="9900460" y="6458997"/>
            <a:ext cx="1311900" cy="365100"/>
          </a:xfrm>
          <a:prstGeom prst="rect">
            <a:avLst/>
          </a:prstGeom>
          <a:noFill/>
          <a:ln>
            <a:noFill/>
          </a:ln>
        </p:spPr>
        <p:txBody>
          <a:bodyPr anchorCtr="0" anchor="ctr" bIns="45675" lIns="91400" spcFirstLastPara="1" rIns="91400" wrap="square" tIns="45675">
            <a:noAutofit/>
          </a:bodyPr>
          <a:lstStyle/>
          <a:p>
            <a:pPr indent="0" lvl="0" marL="0" marR="0" rtl="0" algn="r">
              <a:lnSpc>
                <a:spcPct val="100000"/>
              </a:lnSpc>
              <a:spcBef>
                <a:spcPts val="0"/>
              </a:spcBef>
              <a:spcAft>
                <a:spcPts val="0"/>
              </a:spcAft>
              <a:buClr>
                <a:srgbClr val="FFFFFF"/>
              </a:buClr>
              <a:buSzPts val="1000"/>
              <a:buFont typeface="Open Sans"/>
              <a:buNone/>
            </a:pPr>
            <a:fld id="{00000000-1234-1234-1234-123412341234}" type="slidenum">
              <a:rPr b="0" i="0" lang="en-US" sz="1051" u="none" cap="none" strike="noStrike">
                <a:solidFill>
                  <a:srgbClr val="FFFFFF"/>
                </a:solidFill>
                <a:latin typeface="Open Sans"/>
                <a:ea typeface="Open Sans"/>
                <a:cs typeface="Open Sans"/>
                <a:sym typeface="Open Sans"/>
              </a:rPr>
              <a:t>‹#›</a:t>
            </a:fld>
            <a:endParaRPr b="0" i="0" sz="1051" u="none" cap="none" strike="noStrike">
              <a:solidFill>
                <a:srgbClr val="FFFFFF"/>
              </a:solidFill>
              <a:latin typeface="Open Sans"/>
              <a:ea typeface="Open Sans"/>
              <a:cs typeface="Open Sans"/>
              <a:sym typeface="Open Sans"/>
            </a:endParaRPr>
          </a:p>
        </p:txBody>
      </p:sp>
      <p:sp>
        <p:nvSpPr>
          <p:cNvPr id="531" name="Google Shape;531;p1"/>
          <p:cNvSpPr txBox="1"/>
          <p:nvPr/>
        </p:nvSpPr>
        <p:spPr>
          <a:xfrm>
            <a:off x="8752090" y="3523001"/>
            <a:ext cx="2498400" cy="996300"/>
          </a:xfrm>
          <a:prstGeom prst="rect">
            <a:avLst/>
          </a:prstGeom>
          <a:noFill/>
          <a:ln>
            <a:noFill/>
          </a:ln>
        </p:spPr>
        <p:txBody>
          <a:bodyPr anchorCtr="0" anchor="t" bIns="45675" lIns="0" spcFirstLastPara="1" rIns="0" wrap="square" tIns="45675">
            <a:noAutofit/>
          </a:bodyPr>
          <a:lstStyle/>
          <a:p>
            <a:pPr indent="-95250" lvl="0" marL="91410" marR="0" rtl="0" algn="l">
              <a:lnSpc>
                <a:spcPct val="90000"/>
              </a:lnSpc>
              <a:spcBef>
                <a:spcPts val="0"/>
              </a:spcBef>
              <a:spcAft>
                <a:spcPts val="0"/>
              </a:spcAft>
              <a:buClr>
                <a:srgbClr val="582779"/>
              </a:buClr>
              <a:buSzPts val="1500"/>
              <a:buFont typeface="Calibri"/>
              <a:buChar char=" "/>
            </a:pPr>
            <a:r>
              <a:rPr b="0" i="0" lang="en-US" sz="1467" u="none" cap="none" strike="noStrike">
                <a:solidFill>
                  <a:srgbClr val="44413A"/>
                </a:solidFill>
                <a:latin typeface="Open Sans"/>
                <a:ea typeface="Open Sans"/>
                <a:cs typeface="Open Sans"/>
                <a:sym typeface="Open Sans"/>
              </a:rPr>
              <a:t>Email us if you need tech support or have questions.</a:t>
            </a:r>
            <a:endParaRPr b="0" i="0" sz="1467" u="none" cap="none" strike="noStrike">
              <a:solidFill>
                <a:srgbClr val="44413A"/>
              </a:solidFill>
              <a:latin typeface="Open Sans"/>
              <a:ea typeface="Open Sans"/>
              <a:cs typeface="Open Sans"/>
              <a:sym typeface="Open Sans"/>
            </a:endParaRPr>
          </a:p>
          <a:p>
            <a:pPr indent="-95250" lvl="0" marL="91410" marR="0" rtl="0" algn="l">
              <a:lnSpc>
                <a:spcPct val="90000"/>
              </a:lnSpc>
              <a:spcBef>
                <a:spcPts val="1400"/>
              </a:spcBef>
              <a:spcAft>
                <a:spcPts val="0"/>
              </a:spcAft>
              <a:buClr>
                <a:srgbClr val="582779"/>
              </a:buClr>
              <a:buSzPts val="1500"/>
              <a:buFont typeface="Calibri"/>
              <a:buChar char=" "/>
            </a:pPr>
            <a:r>
              <a:rPr b="1" i="0" lang="en-US" sz="1467" u="none" cap="none" strike="noStrike">
                <a:solidFill>
                  <a:srgbClr val="775D93"/>
                </a:solidFill>
                <a:latin typeface="Open Sans"/>
                <a:ea typeface="Open Sans"/>
                <a:cs typeface="Open Sans"/>
                <a:sym typeface="Open Sans"/>
              </a:rPr>
              <a:t>Contact@OneOp.org</a:t>
            </a:r>
            <a:endParaRPr b="1" i="0" sz="1467" u="none" cap="none" strike="noStrike">
              <a:solidFill>
                <a:srgbClr val="775D93"/>
              </a:solidFill>
              <a:latin typeface="Open Sans"/>
              <a:ea typeface="Open Sans"/>
              <a:cs typeface="Open Sans"/>
              <a:sym typeface="Open Sans"/>
            </a:endParaRPr>
          </a:p>
        </p:txBody>
      </p:sp>
      <p:sp>
        <p:nvSpPr>
          <p:cNvPr id="532" name="Google Shape;532;p1"/>
          <p:cNvSpPr txBox="1"/>
          <p:nvPr/>
        </p:nvSpPr>
        <p:spPr>
          <a:xfrm>
            <a:off x="4911951" y="3523001"/>
            <a:ext cx="2368200" cy="996300"/>
          </a:xfrm>
          <a:prstGeom prst="rect">
            <a:avLst/>
          </a:prstGeom>
          <a:noFill/>
          <a:ln>
            <a:noFill/>
          </a:ln>
        </p:spPr>
        <p:txBody>
          <a:bodyPr anchorCtr="0" anchor="t" bIns="45675" lIns="0" spcFirstLastPara="1" rIns="0" wrap="square" tIns="45675">
            <a:noAutofit/>
          </a:bodyPr>
          <a:lstStyle/>
          <a:p>
            <a:pPr indent="-95250" lvl="0" marL="91410" marR="0" rtl="0" algn="l">
              <a:lnSpc>
                <a:spcPct val="90000"/>
              </a:lnSpc>
              <a:spcBef>
                <a:spcPts val="0"/>
              </a:spcBef>
              <a:spcAft>
                <a:spcPts val="0"/>
              </a:spcAft>
              <a:buClr>
                <a:srgbClr val="582779"/>
              </a:buClr>
              <a:buSzPts val="1500"/>
              <a:buFont typeface="Calibri"/>
              <a:buChar char=" "/>
            </a:pPr>
            <a:r>
              <a:rPr b="0" i="0" lang="en-US" sz="1467" u="none" cap="none" strike="noStrike">
                <a:solidFill>
                  <a:srgbClr val="44413A"/>
                </a:solidFill>
                <a:latin typeface="Open Sans"/>
                <a:ea typeface="Open Sans"/>
                <a:cs typeface="Open Sans"/>
                <a:sym typeface="Open Sans"/>
              </a:rPr>
              <a:t>Select </a:t>
            </a:r>
            <a:r>
              <a:rPr b="1" i="0" lang="en-US" sz="1467" u="none" cap="none" strike="noStrike">
                <a:solidFill>
                  <a:srgbClr val="44413A"/>
                </a:solidFill>
                <a:latin typeface="Open Sans"/>
                <a:ea typeface="Open Sans"/>
                <a:cs typeface="Open Sans"/>
                <a:sym typeface="Open Sans"/>
              </a:rPr>
              <a:t>‘Everyone’ </a:t>
            </a:r>
            <a:r>
              <a:rPr b="0" i="0" lang="en-US" sz="1467" u="none" cap="none" strike="noStrike">
                <a:solidFill>
                  <a:srgbClr val="44413A"/>
                </a:solidFill>
                <a:latin typeface="Open Sans"/>
                <a:ea typeface="Open Sans"/>
                <a:cs typeface="Open Sans"/>
                <a:sym typeface="Open Sans"/>
              </a:rPr>
              <a:t>from the drop-down menu when commenting in the chat pod. </a:t>
            </a:r>
            <a:endParaRPr b="0" i="0" sz="1400" u="none" cap="none" strike="noStrike">
              <a:solidFill>
                <a:srgbClr val="000000"/>
              </a:solidFill>
              <a:latin typeface="Arial"/>
              <a:ea typeface="Arial"/>
              <a:cs typeface="Arial"/>
              <a:sym typeface="Arial"/>
            </a:endParaRPr>
          </a:p>
        </p:txBody>
      </p:sp>
      <p:sp>
        <p:nvSpPr>
          <p:cNvPr id="533" name="Google Shape;533;p1"/>
          <p:cNvSpPr txBox="1"/>
          <p:nvPr>
            <p:ph idx="1" type="body"/>
          </p:nvPr>
        </p:nvSpPr>
        <p:spPr>
          <a:xfrm>
            <a:off x="941335" y="3523002"/>
            <a:ext cx="2633400" cy="833700"/>
          </a:xfrm>
          <a:prstGeom prst="rect">
            <a:avLst/>
          </a:prstGeom>
          <a:noFill/>
          <a:ln>
            <a:noFill/>
          </a:ln>
        </p:spPr>
        <p:txBody>
          <a:bodyPr anchorCtr="0" anchor="t" bIns="45675" lIns="0" spcFirstLastPara="1" rIns="0" wrap="square" tIns="45675">
            <a:noAutofit/>
          </a:bodyPr>
          <a:lstStyle/>
          <a:p>
            <a:pPr indent="-95250" lvl="0" marL="91410" rtl="0" algn="l">
              <a:lnSpc>
                <a:spcPct val="90000"/>
              </a:lnSpc>
              <a:spcBef>
                <a:spcPts val="0"/>
              </a:spcBef>
              <a:spcAft>
                <a:spcPts val="0"/>
              </a:spcAft>
              <a:buSzPts val="1500"/>
              <a:buChar char=" "/>
            </a:pPr>
            <a:r>
              <a:rPr lang="en-US" sz="1467">
                <a:solidFill>
                  <a:srgbClr val="44413A"/>
                </a:solidFill>
              </a:rPr>
              <a:t>Visit the event page to download a copy of the webinar slides and any additional resources. </a:t>
            </a:r>
            <a:endParaRPr sz="1600">
              <a:solidFill>
                <a:srgbClr val="44413A"/>
              </a:solidFill>
            </a:endParaRPr>
          </a:p>
        </p:txBody>
      </p:sp>
      <p:sp>
        <p:nvSpPr>
          <p:cNvPr id="534" name="Google Shape;534;p1"/>
          <p:cNvSpPr txBox="1"/>
          <p:nvPr>
            <p:ph type="title"/>
          </p:nvPr>
        </p:nvSpPr>
        <p:spPr>
          <a:xfrm>
            <a:off x="1097280" y="287423"/>
            <a:ext cx="10058400" cy="1450500"/>
          </a:xfrm>
          <a:prstGeom prst="rect">
            <a:avLst/>
          </a:prstGeom>
          <a:noFill/>
          <a:ln>
            <a:noFill/>
          </a:ln>
        </p:spPr>
        <p:txBody>
          <a:bodyPr anchorCtr="0" anchor="b" bIns="45675" lIns="91400" spcFirstLastPara="1" rIns="91400" wrap="square" tIns="45675">
            <a:normAutofit/>
          </a:bodyPr>
          <a:lstStyle/>
          <a:p>
            <a:pPr indent="0" lvl="0" marL="0" rtl="0" algn="l">
              <a:lnSpc>
                <a:spcPct val="85000"/>
              </a:lnSpc>
              <a:spcBef>
                <a:spcPts val="0"/>
              </a:spcBef>
              <a:spcAft>
                <a:spcPts val="0"/>
              </a:spcAft>
              <a:buSzPts val="4400"/>
              <a:buNone/>
            </a:pPr>
            <a:r>
              <a:rPr lang="en-US" sz="3600">
                <a:solidFill>
                  <a:srgbClr val="320F4C"/>
                </a:solidFill>
              </a:rPr>
              <a:t>Welcome! </a:t>
            </a:r>
            <a:endParaRPr sz="3600">
              <a:solidFill>
                <a:srgbClr val="320F4C"/>
              </a:solidFill>
            </a:endParaRPr>
          </a:p>
        </p:txBody>
      </p:sp>
      <p:sp>
        <p:nvSpPr>
          <p:cNvPr id="535" name="Google Shape;535;p1"/>
          <p:cNvSpPr txBox="1"/>
          <p:nvPr/>
        </p:nvSpPr>
        <p:spPr>
          <a:xfrm>
            <a:off x="3051444" y="6428558"/>
            <a:ext cx="6096000" cy="369300"/>
          </a:xfrm>
          <a:prstGeom prst="rect">
            <a:avLst/>
          </a:prstGeom>
          <a:noFill/>
          <a:ln>
            <a:noFill/>
          </a:ln>
        </p:spPr>
        <p:txBody>
          <a:bodyPr anchorCtr="0" anchor="t" bIns="45675" lIns="91400" spcFirstLastPara="1" rIns="91400" wrap="square" tIns="45675">
            <a:spAutoFit/>
          </a:bodyPr>
          <a:lstStyle/>
          <a:p>
            <a:pPr indent="0" lvl="0" marL="0" marR="0" rtl="0" algn="ctr">
              <a:lnSpc>
                <a:spcPct val="100000"/>
              </a:lnSpc>
              <a:spcBef>
                <a:spcPts val="0"/>
              </a:spcBef>
              <a:spcAft>
                <a:spcPts val="0"/>
              </a:spcAft>
              <a:buClr>
                <a:srgbClr val="FFFFFF"/>
              </a:buClr>
              <a:buSzPts val="1600"/>
              <a:buFont typeface="Open Sans"/>
              <a:buNone/>
            </a:pPr>
            <a:r>
              <a:rPr b="1" i="0" lang="en-US" sz="1800" u="sng" cap="none" strike="noStrike">
                <a:solidFill>
                  <a:srgbClr val="FFFFFF"/>
                </a:solidFill>
                <a:latin typeface="Open Sans"/>
                <a:ea typeface="Open Sans"/>
                <a:cs typeface="Open Sans"/>
                <a:sym typeface="Open Sans"/>
                <a:hlinkClick r:id="rId7">
                  <a:extLst>
                    <a:ext uri="{A12FA001-AC4F-418D-AE19-62706E023703}">
                      <ahyp:hlinkClr val="tx"/>
                    </a:ext>
                  </a:extLst>
                </a:hlinkClick>
              </a:rPr>
              <a:t>OneOp.org/learn/160031/</a:t>
            </a:r>
            <a:r>
              <a:rPr b="1" i="0" lang="en-US" sz="1800" u="sng" cap="none" strike="noStrike">
                <a:solidFill>
                  <a:srgbClr val="FFFFFF"/>
                </a:solidFill>
                <a:latin typeface="Open Sans"/>
                <a:ea typeface="Open Sans"/>
                <a:cs typeface="Open Sans"/>
                <a:sym typeface="Open Sans"/>
              </a:rPr>
              <a:t> </a:t>
            </a:r>
            <a:endParaRPr b="1" i="0" sz="1800" u="none" cap="none" strike="noStrike">
              <a:solidFill>
                <a:srgbClr val="FFFFFF"/>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10"/>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RETURN TO REPAYMENT CHECKLIST</a:t>
            </a:r>
            <a:endParaRPr/>
          </a:p>
        </p:txBody>
      </p:sp>
      <p:sp>
        <p:nvSpPr>
          <p:cNvPr id="626" name="Google Shape;626;p10"/>
          <p:cNvSpPr txBox="1"/>
          <p:nvPr/>
        </p:nvSpPr>
        <p:spPr>
          <a:xfrm>
            <a:off x="875999" y="1612508"/>
            <a:ext cx="10810033" cy="4409919"/>
          </a:xfrm>
          <a:prstGeom prst="rect">
            <a:avLst/>
          </a:prstGeom>
          <a:noFill/>
          <a:ln>
            <a:noFill/>
          </a:ln>
        </p:spPr>
        <p:txBody>
          <a:bodyPr anchorCtr="0" anchor="t" bIns="45700" lIns="91425" spcFirstLastPara="1" rIns="91425" wrap="square" tIns="45700">
            <a:noAutofit/>
          </a:bodyPr>
          <a:lstStyle/>
          <a:p>
            <a:pPr indent="-343535" lvl="0" marL="355600" marR="1229360" rtl="0" algn="l">
              <a:lnSpc>
                <a:spcPct val="100000"/>
              </a:lnSpc>
              <a:spcBef>
                <a:spcPts val="0"/>
              </a:spcBef>
              <a:spcAft>
                <a:spcPts val="0"/>
              </a:spcAft>
              <a:buClr>
                <a:schemeClr val="accent1"/>
              </a:buClr>
              <a:buSzPts val="2000"/>
              <a:buFont typeface="Arial"/>
              <a:buChar char="•"/>
            </a:pPr>
            <a:r>
              <a:rPr b="0" i="0" lang="en-US" sz="2000" u="none" cap="none" strike="noStrike">
                <a:solidFill>
                  <a:schemeClr val="dk1"/>
                </a:solidFill>
                <a:latin typeface="Arial"/>
                <a:ea typeface="Arial"/>
                <a:cs typeface="Arial"/>
                <a:sym typeface="Arial"/>
              </a:rPr>
              <a:t>Update contact information</a:t>
            </a:r>
            <a:endParaRPr/>
          </a:p>
          <a:p>
            <a:pPr indent="-343535" lvl="0" marL="355600" marR="1229360" rtl="0" algn="l">
              <a:lnSpc>
                <a:spcPct val="100000"/>
              </a:lnSpc>
              <a:spcBef>
                <a:spcPts val="635"/>
              </a:spcBef>
              <a:spcAft>
                <a:spcPts val="0"/>
              </a:spcAft>
              <a:buClr>
                <a:schemeClr val="accent1"/>
              </a:buClr>
              <a:buSzPts val="2000"/>
              <a:buFont typeface="Arial"/>
              <a:buChar char="•"/>
            </a:pPr>
            <a:r>
              <a:rPr b="0" i="0" lang="en-US" sz="2000" u="none" cap="none" strike="noStrike">
                <a:solidFill>
                  <a:srgbClr val="030A13"/>
                </a:solidFill>
                <a:latin typeface="Arial"/>
                <a:ea typeface="Arial"/>
                <a:cs typeface="Arial"/>
                <a:sym typeface="Arial"/>
              </a:rPr>
              <a:t>Explore affordable repayment plans</a:t>
            </a:r>
            <a:endParaRPr/>
          </a:p>
          <a:p>
            <a:pPr indent="-343535" lvl="0" marL="355600" marR="1229360" rtl="0" algn="l">
              <a:lnSpc>
                <a:spcPct val="100000"/>
              </a:lnSpc>
              <a:spcBef>
                <a:spcPts val="635"/>
              </a:spcBef>
              <a:spcAft>
                <a:spcPts val="0"/>
              </a:spcAft>
              <a:buClr>
                <a:schemeClr val="accent1"/>
              </a:buClr>
              <a:buSzPts val="2000"/>
              <a:buFont typeface="Arial"/>
              <a:buChar char="•"/>
            </a:pPr>
            <a:r>
              <a:rPr b="0" i="0" lang="en-US" sz="2000" u="none" cap="none" strike="noStrike">
                <a:solidFill>
                  <a:srgbClr val="030A13"/>
                </a:solidFill>
                <a:latin typeface="Arial"/>
                <a:ea typeface="Arial"/>
                <a:cs typeface="Arial"/>
                <a:sym typeface="Arial"/>
              </a:rPr>
              <a:t>If on an income-driven repayment (IDR) plan, consider recertifying</a:t>
            </a:r>
            <a:endParaRPr/>
          </a:p>
          <a:p>
            <a:pPr indent="-343535" lvl="0" marL="355600" marR="1229360" rtl="0" algn="l">
              <a:lnSpc>
                <a:spcPct val="100000"/>
              </a:lnSpc>
              <a:spcBef>
                <a:spcPts val="635"/>
              </a:spcBef>
              <a:spcAft>
                <a:spcPts val="0"/>
              </a:spcAft>
              <a:buClr>
                <a:schemeClr val="accent1"/>
              </a:buClr>
              <a:buSzPts val="2000"/>
              <a:buFont typeface="Arial"/>
              <a:buChar char="•"/>
            </a:pPr>
            <a:r>
              <a:rPr b="0" i="0" lang="en-US" sz="2000" u="none" cap="none" strike="noStrike">
                <a:solidFill>
                  <a:srgbClr val="030A13"/>
                </a:solidFill>
                <a:latin typeface="Arial"/>
                <a:ea typeface="Arial"/>
                <a:cs typeface="Arial"/>
                <a:sym typeface="Arial"/>
              </a:rPr>
              <a:t>Enroll (or reenroll) in auto pay</a:t>
            </a:r>
            <a:endParaRPr/>
          </a:p>
          <a:p>
            <a:pPr indent="-343535" lvl="0" marL="355600" marR="1229360" rtl="0" algn="l">
              <a:lnSpc>
                <a:spcPct val="100000"/>
              </a:lnSpc>
              <a:spcBef>
                <a:spcPts val="635"/>
              </a:spcBef>
              <a:spcAft>
                <a:spcPts val="0"/>
              </a:spcAft>
              <a:buClr>
                <a:schemeClr val="accent1"/>
              </a:buClr>
              <a:buSzPts val="2000"/>
              <a:buFont typeface="Arial"/>
              <a:buChar char="•"/>
            </a:pPr>
            <a:r>
              <a:rPr b="0" i="0" lang="en-US" sz="2000" u="none" cap="none" strike="noStrike">
                <a:solidFill>
                  <a:srgbClr val="030A13"/>
                </a:solidFill>
                <a:latin typeface="Arial"/>
                <a:ea typeface="Arial"/>
                <a:cs typeface="Arial"/>
                <a:sym typeface="Arial"/>
              </a:rPr>
              <a:t>Know the monthly payment amount</a:t>
            </a:r>
            <a:endParaRPr/>
          </a:p>
          <a:p>
            <a:pPr indent="-343535" lvl="0" marL="355600" marR="1229360" rtl="0" algn="l">
              <a:lnSpc>
                <a:spcPct val="100000"/>
              </a:lnSpc>
              <a:spcBef>
                <a:spcPts val="635"/>
              </a:spcBef>
              <a:spcAft>
                <a:spcPts val="0"/>
              </a:spcAft>
              <a:buClr>
                <a:schemeClr val="accent1"/>
              </a:buClr>
              <a:buSzPts val="2000"/>
              <a:buFont typeface="Arial"/>
              <a:buChar char="•"/>
            </a:pPr>
            <a:r>
              <a:rPr b="0" i="0" lang="en-US" sz="2000" u="none" cap="none" strike="noStrike">
                <a:solidFill>
                  <a:srgbClr val="030A13"/>
                </a:solidFill>
                <a:latin typeface="Arial"/>
                <a:ea typeface="Arial"/>
                <a:cs typeface="Arial"/>
                <a:sym typeface="Arial"/>
              </a:rPr>
              <a:t>Make payments</a:t>
            </a:r>
            <a:endParaRPr/>
          </a:p>
          <a:p>
            <a:pPr indent="-343535" lvl="0" marL="355600" marR="1229360" rtl="0" algn="l">
              <a:lnSpc>
                <a:spcPct val="100000"/>
              </a:lnSpc>
              <a:spcBef>
                <a:spcPts val="635"/>
              </a:spcBef>
              <a:spcAft>
                <a:spcPts val="0"/>
              </a:spcAft>
              <a:buClr>
                <a:schemeClr val="accent1"/>
              </a:buClr>
              <a:buSzPts val="2000"/>
              <a:buFont typeface="Arial"/>
              <a:buChar char="•"/>
            </a:pPr>
            <a:r>
              <a:rPr b="0" i="0" lang="en-US" sz="2000" u="none" cap="none" strike="noStrike">
                <a:solidFill>
                  <a:srgbClr val="030A13"/>
                </a:solidFill>
                <a:latin typeface="Arial"/>
                <a:ea typeface="Arial"/>
                <a:cs typeface="Arial"/>
                <a:sym typeface="Arial"/>
              </a:rPr>
              <a:t>Check for eligibility for loan forgiveness</a:t>
            </a:r>
            <a:endParaRPr/>
          </a:p>
          <a:p>
            <a:pPr indent="-343535" lvl="0" marL="355600" marR="1229360" rtl="0" algn="l">
              <a:lnSpc>
                <a:spcPct val="100000"/>
              </a:lnSpc>
              <a:spcBef>
                <a:spcPts val="635"/>
              </a:spcBef>
              <a:spcAft>
                <a:spcPts val="0"/>
              </a:spcAft>
              <a:buClr>
                <a:schemeClr val="accent1"/>
              </a:buClr>
              <a:buSzPts val="2000"/>
              <a:buFont typeface="Arial"/>
              <a:buChar char="•"/>
            </a:pPr>
            <a:r>
              <a:rPr b="0" i="0" lang="en-US" sz="2000" u="sng" cap="none" strike="noStrike">
                <a:solidFill>
                  <a:schemeClr val="dk1"/>
                </a:solidFill>
                <a:latin typeface="Arial"/>
                <a:ea typeface="Arial"/>
                <a:cs typeface="Arial"/>
                <a:sym typeface="Arial"/>
                <a:hlinkClick r:id="rId3">
                  <a:extLst>
                    <a:ext uri="{A12FA001-AC4F-418D-AE19-62706E023703}">
                      <ahyp:hlinkClr val="tx"/>
                    </a:ext>
                  </a:extLst>
                </a:hlinkClick>
              </a:rPr>
              <a:t>Restarting Student Loan Payments | Federal Student Aid</a:t>
            </a:r>
            <a:endParaRPr b="0" i="0" sz="2000" u="none" cap="none" strike="noStrike">
              <a:solidFill>
                <a:srgbClr val="030A13"/>
              </a:solidFill>
              <a:latin typeface="Arial"/>
              <a:ea typeface="Arial"/>
              <a:cs typeface="Arial"/>
              <a:sym typeface="Arial"/>
            </a:endParaRPr>
          </a:p>
          <a:p>
            <a:pPr indent="-216534" lvl="0" marL="355600" marR="1229360" rtl="0" algn="l">
              <a:lnSpc>
                <a:spcPct val="100000"/>
              </a:lnSpc>
              <a:spcBef>
                <a:spcPts val="635"/>
              </a:spcBef>
              <a:spcAft>
                <a:spcPts val="0"/>
              </a:spcAft>
              <a:buClr>
                <a:schemeClr val="accent1"/>
              </a:buClr>
              <a:buSzPts val="2000"/>
              <a:buFont typeface="Arial"/>
              <a:buNone/>
            </a:pPr>
            <a:r>
              <a:t/>
            </a:r>
            <a:endParaRPr b="0" i="0" sz="2000" u="none" cap="none" strike="noStrike">
              <a:solidFill>
                <a:srgbClr val="030A13"/>
              </a:solidFill>
              <a:latin typeface="Arial"/>
              <a:ea typeface="Arial"/>
              <a:cs typeface="Arial"/>
              <a:sym typeface="Arial"/>
            </a:endParaRPr>
          </a:p>
          <a:p>
            <a:pPr indent="-216534" lvl="0" marL="355600" marR="1229360" rtl="0" algn="l">
              <a:lnSpc>
                <a:spcPct val="100000"/>
              </a:lnSpc>
              <a:spcBef>
                <a:spcPts val="635"/>
              </a:spcBef>
              <a:spcAft>
                <a:spcPts val="0"/>
              </a:spcAft>
              <a:buClr>
                <a:schemeClr val="accent1"/>
              </a:buClr>
              <a:buSzPts val="2000"/>
              <a:buFont typeface="Arial"/>
              <a:buNone/>
            </a:pPr>
            <a:r>
              <a:t/>
            </a:r>
            <a:endParaRPr b="0" i="0" sz="2000" u="none" cap="none" strike="noStrike">
              <a:solidFill>
                <a:srgbClr val="030A13"/>
              </a:solidFill>
              <a:latin typeface="Arial"/>
              <a:ea typeface="Arial"/>
              <a:cs typeface="Arial"/>
              <a:sym typeface="Arial"/>
            </a:endParaRPr>
          </a:p>
          <a:p>
            <a:pPr indent="-216534" lvl="0" marL="355600" marR="1229360" rtl="0" algn="l">
              <a:lnSpc>
                <a:spcPct val="100000"/>
              </a:lnSpc>
              <a:spcBef>
                <a:spcPts val="635"/>
              </a:spcBef>
              <a:spcAft>
                <a:spcPts val="0"/>
              </a:spcAft>
              <a:buClr>
                <a:schemeClr val="accent1"/>
              </a:buClr>
              <a:buSzPts val="2000"/>
              <a:buFont typeface="Arial"/>
              <a:buNone/>
            </a:pPr>
            <a:r>
              <a:t/>
            </a:r>
            <a:endParaRPr b="0" i="0" sz="2000" u="none" cap="none" strike="noStrike">
              <a:solidFill>
                <a:srgbClr val="030A13"/>
              </a:solidFill>
              <a:latin typeface="Arial"/>
              <a:ea typeface="Arial"/>
              <a:cs typeface="Arial"/>
              <a:sym typeface="Arial"/>
            </a:endParaRPr>
          </a:p>
          <a:p>
            <a:pPr indent="-216534" lvl="0" marL="355600" marR="1229360" rtl="0" algn="l">
              <a:lnSpc>
                <a:spcPct val="100000"/>
              </a:lnSpc>
              <a:spcBef>
                <a:spcPts val="635"/>
              </a:spcBef>
              <a:spcAft>
                <a:spcPts val="0"/>
              </a:spcAft>
              <a:buClr>
                <a:schemeClr val="accent1"/>
              </a:buClr>
              <a:buSzPts val="2000"/>
              <a:buFont typeface="Arial"/>
              <a:buNone/>
            </a:pPr>
            <a:r>
              <a:t/>
            </a:r>
            <a:endParaRPr b="0" i="0" sz="2000" u="none" cap="none" strike="noStrike">
              <a:solidFill>
                <a:schemeClr val="dk1"/>
              </a:solidFill>
              <a:latin typeface="Arial"/>
              <a:ea typeface="Arial"/>
              <a:cs typeface="Arial"/>
              <a:sym typeface="Arial"/>
            </a:endParaRPr>
          </a:p>
          <a:p>
            <a:pPr indent="-216534" lvl="1" marL="584200" marR="1229360" rtl="0" algn="l">
              <a:lnSpc>
                <a:spcPct val="100000"/>
              </a:lnSpc>
              <a:spcBef>
                <a:spcPts val="635"/>
              </a:spcBef>
              <a:spcAft>
                <a:spcPts val="0"/>
              </a:spcAft>
              <a:buClr>
                <a:schemeClr val="accent1"/>
              </a:buClr>
              <a:buSzPts val="2000"/>
              <a:buFont typeface="Arial"/>
              <a:buNone/>
            </a:pPr>
            <a:r>
              <a:t/>
            </a:r>
            <a:endParaRPr b="0" i="0" sz="2000" u="none" cap="none" strike="noStrike">
              <a:solidFill>
                <a:schemeClr val="dk1"/>
              </a:solidFill>
              <a:latin typeface="Arial"/>
              <a:ea typeface="Arial"/>
              <a:cs typeface="Arial"/>
              <a:sym typeface="Arial"/>
            </a:endParaRPr>
          </a:p>
          <a:p>
            <a:pPr indent="-215900" lvl="0" marL="342900" marR="0" rtl="0" algn="l">
              <a:lnSpc>
                <a:spcPct val="100000"/>
              </a:lnSpc>
              <a:spcBef>
                <a:spcPts val="600"/>
              </a:spcBef>
              <a:spcAft>
                <a:spcPts val="0"/>
              </a:spcAft>
              <a:buClr>
                <a:schemeClr val="dk1"/>
              </a:buClr>
              <a:buSzPts val="2000"/>
              <a:buFont typeface="Arial"/>
              <a:buNone/>
            </a:pPr>
            <a:r>
              <a:t/>
            </a:r>
            <a:endParaRPr b="0" i="0" sz="2000" u="none" cap="none" strike="noStrike">
              <a:solidFill>
                <a:srgbClr val="030A13"/>
              </a:solidFill>
              <a:latin typeface="Arial"/>
              <a:ea typeface="Arial"/>
              <a:cs typeface="Arial"/>
              <a:sym typeface="Arial"/>
            </a:endParaRPr>
          </a:p>
          <a:p>
            <a:pPr indent="-215900" lvl="0" marL="342900" marR="0" rtl="0" algn="l">
              <a:lnSpc>
                <a:spcPct val="100000"/>
              </a:lnSpc>
              <a:spcBef>
                <a:spcPts val="600"/>
              </a:spcBef>
              <a:spcAft>
                <a:spcPts val="0"/>
              </a:spcAft>
              <a:buClr>
                <a:schemeClr val="dk1"/>
              </a:buClr>
              <a:buSzPts val="2000"/>
              <a:buFont typeface="Arial"/>
              <a:buNone/>
            </a:pPr>
            <a:r>
              <a:t/>
            </a:r>
            <a:endParaRPr b="0" i="0" sz="2000" u="none" cap="none" strike="noStrike">
              <a:solidFill>
                <a:srgbClr val="030A13"/>
              </a:solidFill>
              <a:latin typeface="Arial"/>
              <a:ea typeface="Arial"/>
              <a:cs typeface="Arial"/>
              <a:sym typeface="Arial"/>
            </a:endParaRPr>
          </a:p>
          <a:p>
            <a:pPr indent="0" lvl="0" marL="0" marR="0" rtl="0" algn="l">
              <a:lnSpc>
                <a:spcPct val="100000"/>
              </a:lnSpc>
              <a:spcBef>
                <a:spcPts val="600"/>
              </a:spcBef>
              <a:spcAft>
                <a:spcPts val="0"/>
              </a:spcAft>
              <a:buClr>
                <a:schemeClr val="accent1"/>
              </a:buClr>
              <a:buSzPts val="2000"/>
              <a:buFont typeface="Cambria"/>
              <a:buNone/>
            </a:pPr>
            <a:r>
              <a:t/>
            </a:r>
            <a:endParaRPr b="0" i="0" sz="2000" u="none" cap="none" strike="noStrike">
              <a:solidFill>
                <a:schemeClr val="dk1"/>
              </a:solidFill>
              <a:latin typeface="Arial"/>
              <a:ea typeface="Arial"/>
              <a:cs typeface="Arial"/>
              <a:sym typeface="Arial"/>
            </a:endParaRPr>
          </a:p>
        </p:txBody>
      </p:sp>
      <p:sp>
        <p:nvSpPr>
          <p:cNvPr id="627" name="Google Shape;627;p10"/>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11"/>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STUDENT LOAN SERVICERS</a:t>
            </a:r>
            <a:endParaRPr/>
          </a:p>
        </p:txBody>
      </p:sp>
      <p:sp>
        <p:nvSpPr>
          <p:cNvPr id="634" name="Google Shape;634;p11"/>
          <p:cNvSpPr txBox="1"/>
          <p:nvPr/>
        </p:nvSpPr>
        <p:spPr>
          <a:xfrm>
            <a:off x="875999" y="1612508"/>
            <a:ext cx="10810033" cy="4409919"/>
          </a:xfrm>
          <a:prstGeom prst="rect">
            <a:avLst/>
          </a:prstGeom>
          <a:noFill/>
          <a:ln>
            <a:noFill/>
          </a:ln>
        </p:spPr>
        <p:txBody>
          <a:bodyPr anchorCtr="0" anchor="t" bIns="45700" lIns="91425" spcFirstLastPara="1" rIns="91425" wrap="square" tIns="45700">
            <a:noAutofit/>
          </a:bodyPr>
          <a:lstStyle/>
          <a:p>
            <a:pPr indent="-343535" lvl="0" marL="355600" marR="1229360" rtl="0" algn="l">
              <a:lnSpc>
                <a:spcPct val="100000"/>
              </a:lnSpc>
              <a:spcBef>
                <a:spcPts val="0"/>
              </a:spcBef>
              <a:spcAft>
                <a:spcPts val="0"/>
              </a:spcAft>
              <a:buClr>
                <a:schemeClr val="accent1"/>
              </a:buClr>
              <a:buSzPts val="2000"/>
              <a:buFont typeface="Arial"/>
              <a:buChar char="•"/>
            </a:pPr>
            <a:r>
              <a:rPr b="0" i="0" lang="en-US" sz="2000" u="none" cap="none" strike="noStrike">
                <a:solidFill>
                  <a:schemeClr val="dk1"/>
                </a:solidFill>
                <a:latin typeface="Arial"/>
                <a:ea typeface="Arial"/>
                <a:cs typeface="Arial"/>
                <a:sym typeface="Arial"/>
              </a:rPr>
              <a:t>A loan servicer is a company that we assign to handle the billing and other services on federal student loans on our behalf, at no cost to the borrower. </a:t>
            </a:r>
            <a:endParaRPr/>
          </a:p>
          <a:p>
            <a:pPr indent="-343535" lvl="0" marL="355600" marR="1229360" rtl="0" algn="l">
              <a:lnSpc>
                <a:spcPct val="100000"/>
              </a:lnSpc>
              <a:spcBef>
                <a:spcPts val="635"/>
              </a:spcBef>
              <a:spcAft>
                <a:spcPts val="0"/>
              </a:spcAft>
              <a:buClr>
                <a:schemeClr val="accent1"/>
              </a:buClr>
              <a:buSzPts val="2000"/>
              <a:buFont typeface="Arial"/>
              <a:buChar char="•"/>
            </a:pPr>
            <a:r>
              <a:rPr b="0" i="0" lang="en-US" sz="2000" u="none" cap="none" strike="noStrike">
                <a:solidFill>
                  <a:schemeClr val="dk1"/>
                </a:solidFill>
                <a:latin typeface="Arial"/>
                <a:ea typeface="Arial"/>
                <a:cs typeface="Arial"/>
                <a:sym typeface="Arial"/>
              </a:rPr>
              <a:t>The loan servicer will work with borrowers on repayment options (such as income-driven repayment plans and loan consolidation) and will assist with other tasks related to federal student loans.</a:t>
            </a:r>
            <a:endParaRPr/>
          </a:p>
          <a:p>
            <a:pPr indent="-343535" lvl="0" marL="355600" marR="1229360" rtl="0" algn="l">
              <a:lnSpc>
                <a:spcPct val="100000"/>
              </a:lnSpc>
              <a:spcBef>
                <a:spcPts val="635"/>
              </a:spcBef>
              <a:spcAft>
                <a:spcPts val="0"/>
              </a:spcAft>
              <a:buClr>
                <a:schemeClr val="accent1"/>
              </a:buClr>
              <a:buSzPts val="2000"/>
              <a:buFont typeface="Arial"/>
              <a:buChar char="•"/>
            </a:pPr>
            <a:r>
              <a:rPr b="0" i="0" lang="en-US" sz="2000" u="none" cap="none" strike="noStrike">
                <a:solidFill>
                  <a:schemeClr val="dk1"/>
                </a:solidFill>
                <a:latin typeface="Arial"/>
                <a:ea typeface="Arial"/>
                <a:cs typeface="Arial"/>
                <a:sym typeface="Arial"/>
              </a:rPr>
              <a:t>Loan Servicers</a:t>
            </a:r>
            <a:endParaRPr/>
          </a:p>
          <a:p>
            <a:pPr indent="-343535" lvl="1" marL="584200" marR="1229360" rtl="0" algn="l">
              <a:lnSpc>
                <a:spcPct val="100000"/>
              </a:lnSpc>
              <a:spcBef>
                <a:spcPts val="635"/>
              </a:spcBef>
              <a:spcAft>
                <a:spcPts val="0"/>
              </a:spcAft>
              <a:buClr>
                <a:schemeClr val="accent1"/>
              </a:buClr>
              <a:buSzPts val="2000"/>
              <a:buFont typeface="Arial"/>
              <a:buChar char="•"/>
            </a:pPr>
            <a:r>
              <a:rPr b="0" i="0" lang="en-US" sz="2000" u="none" cap="none" strike="noStrike">
                <a:solidFill>
                  <a:schemeClr val="dk1"/>
                </a:solidFill>
                <a:latin typeface="Arial"/>
                <a:ea typeface="Arial"/>
                <a:cs typeface="Arial"/>
                <a:sym typeface="Arial"/>
              </a:rPr>
              <a:t>MOHELA (PSLF, TEACH)</a:t>
            </a:r>
            <a:endParaRPr/>
          </a:p>
          <a:p>
            <a:pPr indent="-343535" lvl="1" marL="584200" marR="1229360" rtl="0" algn="l">
              <a:lnSpc>
                <a:spcPct val="100000"/>
              </a:lnSpc>
              <a:spcBef>
                <a:spcPts val="635"/>
              </a:spcBef>
              <a:spcAft>
                <a:spcPts val="0"/>
              </a:spcAft>
              <a:buClr>
                <a:schemeClr val="accent1"/>
              </a:buClr>
              <a:buSzPts val="2000"/>
              <a:buFont typeface="Arial"/>
              <a:buChar char="•"/>
            </a:pPr>
            <a:r>
              <a:rPr b="0" i="0" lang="en-US" sz="2000" u="none" cap="none" strike="noStrike">
                <a:solidFill>
                  <a:schemeClr val="dk1"/>
                </a:solidFill>
                <a:latin typeface="Arial"/>
                <a:ea typeface="Arial"/>
                <a:cs typeface="Arial"/>
                <a:sym typeface="Arial"/>
              </a:rPr>
              <a:t>Nelnet </a:t>
            </a:r>
            <a:endParaRPr/>
          </a:p>
          <a:p>
            <a:pPr indent="-343535" lvl="1" marL="584200" marR="1229360" rtl="0" algn="l">
              <a:lnSpc>
                <a:spcPct val="100000"/>
              </a:lnSpc>
              <a:spcBef>
                <a:spcPts val="635"/>
              </a:spcBef>
              <a:spcAft>
                <a:spcPts val="0"/>
              </a:spcAft>
              <a:buClr>
                <a:schemeClr val="accent1"/>
              </a:buClr>
              <a:buSzPts val="2000"/>
              <a:buFont typeface="Arial"/>
              <a:buChar char="•"/>
            </a:pPr>
            <a:r>
              <a:rPr b="0" i="0" lang="en-US" sz="2000" u="none" cap="none" strike="noStrike">
                <a:solidFill>
                  <a:schemeClr val="dk1"/>
                </a:solidFill>
                <a:latin typeface="Arial"/>
                <a:ea typeface="Arial"/>
                <a:cs typeface="Arial"/>
                <a:sym typeface="Arial"/>
              </a:rPr>
              <a:t>Aidvantage</a:t>
            </a:r>
            <a:endParaRPr b="0" i="0" sz="2000" u="none" cap="none" strike="noStrike">
              <a:solidFill>
                <a:schemeClr val="dk1"/>
              </a:solidFill>
              <a:latin typeface="Arial"/>
              <a:ea typeface="Arial"/>
              <a:cs typeface="Arial"/>
              <a:sym typeface="Arial"/>
            </a:endParaRPr>
          </a:p>
          <a:p>
            <a:pPr indent="-343535" lvl="1" marL="584200" marR="1229360" rtl="0" algn="l">
              <a:lnSpc>
                <a:spcPct val="100000"/>
              </a:lnSpc>
              <a:spcBef>
                <a:spcPts val="635"/>
              </a:spcBef>
              <a:spcAft>
                <a:spcPts val="0"/>
              </a:spcAft>
              <a:buClr>
                <a:schemeClr val="accent1"/>
              </a:buClr>
              <a:buSzPts val="2000"/>
              <a:buFont typeface="Arial"/>
              <a:buChar char="•"/>
            </a:pPr>
            <a:r>
              <a:rPr b="0" i="0" lang="en-US" sz="2000" u="none" cap="none" strike="noStrike">
                <a:solidFill>
                  <a:schemeClr val="dk1"/>
                </a:solidFill>
                <a:latin typeface="Arial"/>
                <a:ea typeface="Arial"/>
                <a:cs typeface="Arial"/>
                <a:sym typeface="Arial"/>
              </a:rPr>
              <a:t>Edfinancial </a:t>
            </a:r>
            <a:endParaRPr/>
          </a:p>
          <a:p>
            <a:pPr indent="-343535" lvl="1" marL="584200" marR="1229360" rtl="0" algn="l">
              <a:lnSpc>
                <a:spcPct val="100000"/>
              </a:lnSpc>
              <a:spcBef>
                <a:spcPts val="635"/>
              </a:spcBef>
              <a:spcAft>
                <a:spcPts val="0"/>
              </a:spcAft>
              <a:buClr>
                <a:schemeClr val="accent1"/>
              </a:buClr>
              <a:buSzPts val="2000"/>
              <a:buFont typeface="Arial"/>
              <a:buChar char="•"/>
            </a:pPr>
            <a:r>
              <a:rPr b="0" i="0" lang="en-US" sz="2000" u="none" cap="none" strike="noStrike">
                <a:solidFill>
                  <a:schemeClr val="dk1"/>
                </a:solidFill>
                <a:latin typeface="Arial"/>
                <a:ea typeface="Arial"/>
                <a:cs typeface="Arial"/>
                <a:sym typeface="Arial"/>
              </a:rPr>
              <a:t>ECSI (Perkins Loans)</a:t>
            </a:r>
            <a:endParaRPr/>
          </a:p>
          <a:p>
            <a:pPr indent="-343535" lvl="1" marL="584200" marR="1229360" rtl="0" algn="l">
              <a:lnSpc>
                <a:spcPct val="100000"/>
              </a:lnSpc>
              <a:spcBef>
                <a:spcPts val="635"/>
              </a:spcBef>
              <a:spcAft>
                <a:spcPts val="0"/>
              </a:spcAft>
              <a:buClr>
                <a:schemeClr val="accent1"/>
              </a:buClr>
              <a:buSzPts val="2000"/>
              <a:buFont typeface="Arial"/>
              <a:buChar char="•"/>
            </a:pPr>
            <a:r>
              <a:rPr b="0" i="0" lang="en-US" sz="2000" u="none" cap="none" strike="noStrike">
                <a:solidFill>
                  <a:schemeClr val="dk1"/>
                </a:solidFill>
                <a:latin typeface="Arial"/>
                <a:ea typeface="Arial"/>
                <a:cs typeface="Arial"/>
                <a:sym typeface="Arial"/>
              </a:rPr>
              <a:t>Default Resolution Group (defaulted loans)</a:t>
            </a:r>
            <a:endParaRPr/>
          </a:p>
          <a:p>
            <a:pPr indent="-343535" lvl="1" marL="584200" marR="1229360" rtl="0" algn="l">
              <a:lnSpc>
                <a:spcPct val="100000"/>
              </a:lnSpc>
              <a:spcBef>
                <a:spcPts val="635"/>
              </a:spcBef>
              <a:spcAft>
                <a:spcPts val="0"/>
              </a:spcAft>
              <a:buClr>
                <a:schemeClr val="accent1"/>
              </a:buClr>
              <a:buSzPts val="2000"/>
              <a:buFont typeface="Arial"/>
              <a:buChar char="•"/>
            </a:pPr>
            <a:r>
              <a:rPr b="0" i="0" lang="en-US" sz="2000" u="none" cap="none" strike="noStrike">
                <a:solidFill>
                  <a:schemeClr val="dk1"/>
                </a:solidFill>
                <a:latin typeface="Arial"/>
                <a:ea typeface="Arial"/>
                <a:cs typeface="Arial"/>
                <a:sym typeface="Arial"/>
              </a:rPr>
              <a:t>CRI (new servicer)</a:t>
            </a:r>
            <a:endParaRPr/>
          </a:p>
          <a:p>
            <a:pPr indent="-216534" lvl="1" marL="584200" marR="1229360" rtl="0" algn="l">
              <a:lnSpc>
                <a:spcPct val="100000"/>
              </a:lnSpc>
              <a:spcBef>
                <a:spcPts val="635"/>
              </a:spcBef>
              <a:spcAft>
                <a:spcPts val="0"/>
              </a:spcAft>
              <a:buClr>
                <a:schemeClr val="accent1"/>
              </a:buClr>
              <a:buSzPts val="2000"/>
              <a:buFont typeface="Arial"/>
              <a:buNone/>
            </a:pPr>
            <a:r>
              <a:t/>
            </a:r>
            <a:endParaRPr b="0" i="0" sz="2000" u="none" cap="none" strike="noStrike">
              <a:solidFill>
                <a:schemeClr val="dk1"/>
              </a:solidFill>
              <a:latin typeface="Arial"/>
              <a:ea typeface="Arial"/>
              <a:cs typeface="Arial"/>
              <a:sym typeface="Arial"/>
            </a:endParaRPr>
          </a:p>
          <a:p>
            <a:pPr indent="-215900" lvl="0" marL="342900" marR="0" rtl="0" algn="l">
              <a:lnSpc>
                <a:spcPct val="100000"/>
              </a:lnSpc>
              <a:spcBef>
                <a:spcPts val="600"/>
              </a:spcBef>
              <a:spcAft>
                <a:spcPts val="0"/>
              </a:spcAft>
              <a:buClr>
                <a:schemeClr val="dk1"/>
              </a:buClr>
              <a:buSzPts val="2000"/>
              <a:buFont typeface="Arial"/>
              <a:buNone/>
            </a:pPr>
            <a:r>
              <a:t/>
            </a:r>
            <a:endParaRPr b="0" i="0" sz="2000" u="none" cap="none" strike="noStrike">
              <a:solidFill>
                <a:srgbClr val="030A13"/>
              </a:solidFill>
              <a:latin typeface="Arial"/>
              <a:ea typeface="Arial"/>
              <a:cs typeface="Arial"/>
              <a:sym typeface="Arial"/>
            </a:endParaRPr>
          </a:p>
          <a:p>
            <a:pPr indent="-215900" lvl="0" marL="342900" marR="0" rtl="0" algn="l">
              <a:lnSpc>
                <a:spcPct val="100000"/>
              </a:lnSpc>
              <a:spcBef>
                <a:spcPts val="600"/>
              </a:spcBef>
              <a:spcAft>
                <a:spcPts val="0"/>
              </a:spcAft>
              <a:buClr>
                <a:schemeClr val="dk1"/>
              </a:buClr>
              <a:buSzPts val="2000"/>
              <a:buFont typeface="Arial"/>
              <a:buNone/>
            </a:pPr>
            <a:r>
              <a:t/>
            </a:r>
            <a:endParaRPr b="0" i="0" sz="2000" u="none" cap="none" strike="noStrike">
              <a:solidFill>
                <a:srgbClr val="030A13"/>
              </a:solidFill>
              <a:latin typeface="Arial"/>
              <a:ea typeface="Arial"/>
              <a:cs typeface="Arial"/>
              <a:sym typeface="Arial"/>
            </a:endParaRPr>
          </a:p>
          <a:p>
            <a:pPr indent="0" lvl="0" marL="0" marR="0" rtl="0" algn="l">
              <a:lnSpc>
                <a:spcPct val="100000"/>
              </a:lnSpc>
              <a:spcBef>
                <a:spcPts val="600"/>
              </a:spcBef>
              <a:spcAft>
                <a:spcPts val="0"/>
              </a:spcAft>
              <a:buClr>
                <a:schemeClr val="accent1"/>
              </a:buClr>
              <a:buSzPts val="2000"/>
              <a:buFont typeface="Cambria"/>
              <a:buNone/>
            </a:pPr>
            <a:r>
              <a:t/>
            </a:r>
            <a:endParaRPr b="0" i="0" sz="2000" u="none" cap="none" strike="noStrike">
              <a:solidFill>
                <a:schemeClr val="dk1"/>
              </a:solidFill>
              <a:latin typeface="Arial"/>
              <a:ea typeface="Arial"/>
              <a:cs typeface="Arial"/>
              <a:sym typeface="Arial"/>
            </a:endParaRPr>
          </a:p>
        </p:txBody>
      </p:sp>
      <p:sp>
        <p:nvSpPr>
          <p:cNvPr id="635" name="Google Shape;635;p11"/>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12"/>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BEWARE OF SCAMS</a:t>
            </a:r>
            <a:endParaRPr/>
          </a:p>
        </p:txBody>
      </p:sp>
      <p:sp>
        <p:nvSpPr>
          <p:cNvPr id="642" name="Google Shape;642;p12"/>
          <p:cNvSpPr txBox="1"/>
          <p:nvPr/>
        </p:nvSpPr>
        <p:spPr>
          <a:xfrm>
            <a:off x="875999" y="1612508"/>
            <a:ext cx="10810033" cy="4409919"/>
          </a:xfrm>
          <a:prstGeom prst="rect">
            <a:avLst/>
          </a:prstGeom>
          <a:noFill/>
          <a:ln>
            <a:noFill/>
          </a:ln>
        </p:spPr>
        <p:txBody>
          <a:bodyPr anchorCtr="0" anchor="t" bIns="45700" lIns="91425" spcFirstLastPara="1" rIns="91425" wrap="square" tIns="45700">
            <a:noAutofit/>
          </a:bodyPr>
          <a:lstStyle/>
          <a:p>
            <a:pPr indent="-343535" lvl="0" marL="355600" marR="1229360" rtl="0" algn="l">
              <a:lnSpc>
                <a:spcPct val="100000"/>
              </a:lnSpc>
              <a:spcBef>
                <a:spcPts val="0"/>
              </a:spcBef>
              <a:spcAft>
                <a:spcPts val="0"/>
              </a:spcAft>
              <a:buClr>
                <a:schemeClr val="accent1"/>
              </a:buClr>
              <a:buSzPts val="2400"/>
              <a:buFont typeface="Arial"/>
              <a:buChar char="•"/>
            </a:pPr>
            <a:r>
              <a:rPr b="0" i="0" lang="en-US" sz="2400" u="none" cap="none" strike="noStrike">
                <a:solidFill>
                  <a:schemeClr val="dk1"/>
                </a:solidFill>
                <a:latin typeface="Arial"/>
                <a:ea typeface="Arial"/>
                <a:cs typeface="Arial"/>
                <a:sym typeface="Arial"/>
              </a:rPr>
              <a:t>Borrowers never have to pay for help with your FAFSA or federal student loans.</a:t>
            </a:r>
            <a:endParaRPr/>
          </a:p>
          <a:p>
            <a:pPr indent="-343535" lvl="0" marL="355600" marR="1229360" rtl="0" algn="l">
              <a:lnSpc>
                <a:spcPct val="100000"/>
              </a:lnSpc>
              <a:spcBef>
                <a:spcPts val="635"/>
              </a:spcBef>
              <a:spcAft>
                <a:spcPts val="0"/>
              </a:spcAft>
              <a:buClr>
                <a:schemeClr val="accent1"/>
              </a:buClr>
              <a:buSzPts val="2400"/>
              <a:buFont typeface="Arial"/>
              <a:buChar char="•"/>
            </a:pPr>
            <a:r>
              <a:rPr b="0" i="0" lang="en-US" sz="2400" u="none" cap="none" strike="noStrike">
                <a:solidFill>
                  <a:schemeClr val="dk1"/>
                </a:solidFill>
                <a:latin typeface="Arial"/>
                <a:ea typeface="Arial"/>
                <a:cs typeface="Arial"/>
                <a:sym typeface="Arial"/>
              </a:rPr>
              <a:t>Make sure to understand which companies and claims are legitimate.</a:t>
            </a:r>
            <a:endParaRPr/>
          </a:p>
          <a:p>
            <a:pPr indent="-343535" lvl="0" marL="355600" marR="1229360" rtl="0" algn="l">
              <a:lnSpc>
                <a:spcPct val="100000"/>
              </a:lnSpc>
              <a:spcBef>
                <a:spcPts val="635"/>
              </a:spcBef>
              <a:spcAft>
                <a:spcPts val="0"/>
              </a:spcAft>
              <a:buClr>
                <a:schemeClr val="accent1"/>
              </a:buClr>
              <a:buSzPts val="2400"/>
              <a:buFont typeface="Arial"/>
              <a:buChar char="•"/>
            </a:pPr>
            <a:r>
              <a:rPr b="1" i="0" lang="en-US" sz="2400" u="none" cap="none" strike="noStrike">
                <a:solidFill>
                  <a:schemeClr val="dk1"/>
                </a:solidFill>
                <a:latin typeface="Arial"/>
                <a:ea typeface="Arial"/>
                <a:cs typeface="Arial"/>
                <a:sym typeface="Arial"/>
              </a:rPr>
              <a:t>Alert</a:t>
            </a:r>
            <a:r>
              <a:rPr b="0" i="0" lang="en-US" sz="2400" u="none" cap="none" strike="noStrike">
                <a:solidFill>
                  <a:schemeClr val="dk1"/>
                </a:solidFill>
                <a:latin typeface="Arial"/>
                <a:ea typeface="Arial"/>
                <a:cs typeface="Arial"/>
                <a:sym typeface="Arial"/>
              </a:rPr>
              <a:t>: A number of offers for financial aid or help (such as a “pandemic grant” or “Biden loan forgiveness”) have circulated during the coronavirus pandemic.</a:t>
            </a:r>
            <a:endParaRPr/>
          </a:p>
          <a:p>
            <a:pPr indent="-343535" lvl="0" marL="355600" marR="1229360" rtl="0" algn="l">
              <a:lnSpc>
                <a:spcPct val="100000"/>
              </a:lnSpc>
              <a:spcBef>
                <a:spcPts val="635"/>
              </a:spcBef>
              <a:spcAft>
                <a:spcPts val="0"/>
              </a:spcAft>
              <a:buClr>
                <a:schemeClr val="accent1"/>
              </a:buClr>
              <a:buSzPts val="2400"/>
              <a:buFont typeface="Arial"/>
              <a:buChar char="•"/>
            </a:pPr>
            <a:r>
              <a:rPr b="0" i="0" lang="en-US" sz="2400" u="sng" cap="none" strike="noStrike">
                <a:solidFill>
                  <a:schemeClr val="dk1"/>
                </a:solidFill>
                <a:latin typeface="Arial"/>
                <a:ea typeface="Arial"/>
                <a:cs typeface="Arial"/>
                <a:sym typeface="Arial"/>
                <a:hlinkClick r:id="rId3">
                  <a:extLst>
                    <a:ext uri="{A12FA001-AC4F-418D-AE19-62706E023703}">
                      <ahyp:hlinkClr val="tx"/>
                    </a:ext>
                  </a:extLst>
                </a:hlinkClick>
              </a:rPr>
              <a:t>Avoiding Student Aid Scams | Federal Student Aid</a:t>
            </a:r>
            <a:endParaRPr b="0" i="0" sz="2400" u="none" cap="none" strike="noStrike">
              <a:solidFill>
                <a:schemeClr val="dk1"/>
              </a:solidFill>
              <a:latin typeface="Arial"/>
              <a:ea typeface="Arial"/>
              <a:cs typeface="Arial"/>
              <a:sym typeface="Arial"/>
            </a:endParaRPr>
          </a:p>
          <a:p>
            <a:pPr indent="-343535" lvl="0" marL="355600" marR="1229360" rtl="0" algn="l">
              <a:lnSpc>
                <a:spcPct val="100000"/>
              </a:lnSpc>
              <a:spcBef>
                <a:spcPts val="635"/>
              </a:spcBef>
              <a:spcAft>
                <a:spcPts val="0"/>
              </a:spcAft>
              <a:buClr>
                <a:schemeClr val="accent1"/>
              </a:buClr>
              <a:buSzPts val="2400"/>
              <a:buFont typeface="Arial"/>
              <a:buChar char="•"/>
            </a:pPr>
            <a:r>
              <a:rPr b="0" i="0" lang="en-US" sz="2400" u="sng" cap="none" strike="noStrike">
                <a:solidFill>
                  <a:schemeClr val="dk1"/>
                </a:solidFill>
                <a:latin typeface="Arial"/>
                <a:ea typeface="Arial"/>
                <a:cs typeface="Arial"/>
                <a:sym typeface="Arial"/>
                <a:hlinkClick r:id="rId4">
                  <a:extLst>
                    <a:ext uri="{A12FA001-AC4F-418D-AE19-62706E023703}">
                      <ahyp:hlinkClr val="tx"/>
                    </a:ext>
                  </a:extLst>
                </a:hlinkClick>
              </a:rPr>
              <a:t>Play It Safe: Protect Yourself From Student Loan Scams (youtube.com)</a:t>
            </a:r>
            <a:endParaRPr b="0" i="0" sz="2400" u="none" cap="none" strike="noStrike">
              <a:solidFill>
                <a:schemeClr val="dk1"/>
              </a:solidFill>
              <a:latin typeface="Arial"/>
              <a:ea typeface="Arial"/>
              <a:cs typeface="Arial"/>
              <a:sym typeface="Arial"/>
            </a:endParaRPr>
          </a:p>
          <a:p>
            <a:pPr indent="-190500" lvl="0" marL="342900" marR="0" rtl="0" algn="l">
              <a:lnSpc>
                <a:spcPct val="100000"/>
              </a:lnSpc>
              <a:spcBef>
                <a:spcPts val="600"/>
              </a:spcBef>
              <a:spcAft>
                <a:spcPts val="0"/>
              </a:spcAft>
              <a:buClr>
                <a:schemeClr val="dk1"/>
              </a:buClr>
              <a:buSzPts val="2400"/>
              <a:buFont typeface="Arial"/>
              <a:buNone/>
            </a:pPr>
            <a:r>
              <a:t/>
            </a:r>
            <a:endParaRPr b="0" i="0" sz="2400" u="none" cap="none" strike="noStrike">
              <a:solidFill>
                <a:srgbClr val="030A13"/>
              </a:solidFill>
              <a:latin typeface="Arial"/>
              <a:ea typeface="Arial"/>
              <a:cs typeface="Arial"/>
              <a:sym typeface="Arial"/>
            </a:endParaRPr>
          </a:p>
          <a:p>
            <a:pPr indent="-190500" lvl="0" marL="342900" marR="0" rtl="0" algn="l">
              <a:lnSpc>
                <a:spcPct val="100000"/>
              </a:lnSpc>
              <a:spcBef>
                <a:spcPts val="600"/>
              </a:spcBef>
              <a:spcAft>
                <a:spcPts val="0"/>
              </a:spcAft>
              <a:buClr>
                <a:schemeClr val="dk1"/>
              </a:buClr>
              <a:buSzPts val="2400"/>
              <a:buFont typeface="Arial"/>
              <a:buNone/>
            </a:pPr>
            <a:r>
              <a:t/>
            </a:r>
            <a:endParaRPr b="0" i="0" sz="2400" u="none" cap="none" strike="noStrike">
              <a:solidFill>
                <a:srgbClr val="030A13"/>
              </a:solidFill>
              <a:latin typeface="Arial"/>
              <a:ea typeface="Arial"/>
              <a:cs typeface="Arial"/>
              <a:sym typeface="Arial"/>
            </a:endParaRPr>
          </a:p>
          <a:p>
            <a:pPr indent="0" lvl="0" marL="0" marR="0" rtl="0" algn="l">
              <a:lnSpc>
                <a:spcPct val="100000"/>
              </a:lnSpc>
              <a:spcBef>
                <a:spcPts val="600"/>
              </a:spcBef>
              <a:spcAft>
                <a:spcPts val="0"/>
              </a:spcAft>
              <a:buClr>
                <a:schemeClr val="accent1"/>
              </a:buClr>
              <a:buSzPts val="2400"/>
              <a:buFont typeface="Cambria"/>
              <a:buNone/>
            </a:pPr>
            <a:r>
              <a:t/>
            </a:r>
            <a:endParaRPr b="0" i="0" sz="2400" u="none" cap="none" strike="noStrike">
              <a:solidFill>
                <a:schemeClr val="dk1"/>
              </a:solidFill>
              <a:latin typeface="Arial"/>
              <a:ea typeface="Arial"/>
              <a:cs typeface="Arial"/>
              <a:sym typeface="Arial"/>
            </a:endParaRPr>
          </a:p>
        </p:txBody>
      </p:sp>
      <p:sp>
        <p:nvSpPr>
          <p:cNvPr id="643" name="Google Shape;643;p12"/>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descr="title slide for IDR adjustment" id="648" name="Google Shape;648;p13"/>
          <p:cNvSpPr/>
          <p:nvPr/>
        </p:nvSpPr>
        <p:spPr>
          <a:xfrm>
            <a:off x="0" y="0"/>
            <a:ext cx="12192000" cy="6858000"/>
          </a:xfrm>
          <a:custGeom>
            <a:rect b="b" l="l" r="r" t="t"/>
            <a:pathLst>
              <a:path extrusionOk="0" h="6858000" w="12192000">
                <a:moveTo>
                  <a:pt x="12192000" y="0"/>
                </a:moveTo>
                <a:lnTo>
                  <a:pt x="0" y="0"/>
                </a:lnTo>
                <a:lnTo>
                  <a:pt x="0" y="6858000"/>
                </a:lnTo>
                <a:lnTo>
                  <a:pt x="12192000" y="6858000"/>
                </a:lnTo>
                <a:lnTo>
                  <a:pt x="12192000" y="0"/>
                </a:lnTo>
                <a:close/>
              </a:path>
            </a:pathLst>
          </a:custGeom>
          <a:solidFill>
            <a:srgbClr val="113B5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mbria"/>
              <a:buNone/>
            </a:pPr>
            <a:r>
              <a:t/>
            </a:r>
            <a:endParaRPr b="0" i="0" sz="1800" u="none" cap="none" strike="noStrike">
              <a:solidFill>
                <a:srgbClr val="000000"/>
              </a:solidFill>
              <a:latin typeface="Calibri"/>
              <a:ea typeface="Calibri"/>
              <a:cs typeface="Calibri"/>
              <a:sym typeface="Calibri"/>
            </a:endParaRPr>
          </a:p>
        </p:txBody>
      </p:sp>
      <p:pic>
        <p:nvPicPr>
          <p:cNvPr id="649" name="Google Shape;649;p13"/>
          <p:cNvPicPr preferRelativeResize="0"/>
          <p:nvPr/>
        </p:nvPicPr>
        <p:blipFill rotWithShape="1">
          <a:blip r:embed="rId3">
            <a:alphaModFix/>
          </a:blip>
          <a:srcRect b="0" l="0" r="0" t="0"/>
          <a:stretch/>
        </p:blipFill>
        <p:spPr>
          <a:xfrm>
            <a:off x="10264152" y="269403"/>
            <a:ext cx="1547670" cy="206497"/>
          </a:xfrm>
          <a:prstGeom prst="rect">
            <a:avLst/>
          </a:prstGeom>
          <a:noFill/>
          <a:ln>
            <a:noFill/>
          </a:ln>
        </p:spPr>
      </p:pic>
      <p:sp>
        <p:nvSpPr>
          <p:cNvPr id="650" name="Google Shape;650;p13"/>
          <p:cNvSpPr txBox="1"/>
          <p:nvPr>
            <p:ph type="title"/>
          </p:nvPr>
        </p:nvSpPr>
        <p:spPr>
          <a:xfrm>
            <a:off x="898127" y="3331683"/>
            <a:ext cx="9514840" cy="843821"/>
          </a:xfrm>
          <a:prstGeom prst="rect">
            <a:avLst/>
          </a:prstGeom>
          <a:noFill/>
          <a:ln>
            <a:noFill/>
          </a:ln>
        </p:spPr>
        <p:txBody>
          <a:bodyPr anchorCtr="0" anchor="b" bIns="0" lIns="0" spcFirstLastPara="1" rIns="0" wrap="square" tIns="12700">
            <a:spAutoFit/>
          </a:bodyPr>
          <a:lstStyle/>
          <a:p>
            <a:pPr indent="0" lvl="0" marL="12700" rtl="0" algn="l">
              <a:lnSpc>
                <a:spcPct val="90476"/>
              </a:lnSpc>
              <a:spcBef>
                <a:spcPts val="0"/>
              </a:spcBef>
              <a:spcAft>
                <a:spcPts val="0"/>
              </a:spcAft>
              <a:buClr>
                <a:srgbClr val="FFFFFF"/>
              </a:buClr>
              <a:buSzPts val="6000"/>
              <a:buFont typeface="Arial Narrow"/>
              <a:buNone/>
            </a:pPr>
            <a:r>
              <a:rPr lang="en-US" sz="6000">
                <a:solidFill>
                  <a:srgbClr val="FFFFFF"/>
                </a:solidFill>
              </a:rPr>
              <a:t>MANAGING YOUR FSA ID</a:t>
            </a:r>
            <a:endParaRPr sz="6000"/>
          </a:p>
        </p:txBody>
      </p:sp>
      <p:cxnSp>
        <p:nvCxnSpPr>
          <p:cNvPr id="651" name="Google Shape;651;p13"/>
          <p:cNvCxnSpPr/>
          <p:nvPr/>
        </p:nvCxnSpPr>
        <p:spPr>
          <a:xfrm>
            <a:off x="898127" y="4304872"/>
            <a:ext cx="930673" cy="0"/>
          </a:xfrm>
          <a:prstGeom prst="straightConnector1">
            <a:avLst/>
          </a:prstGeom>
          <a:noFill/>
          <a:ln cap="flat" cmpd="sng" w="76200">
            <a:solidFill>
              <a:srgbClr val="00B050"/>
            </a:solidFill>
            <a:prstDash val="solid"/>
            <a:round/>
            <a:headEnd len="sm" w="sm" type="none"/>
            <a:tailEnd len="sm" w="sm" type="none"/>
          </a:ln>
        </p:spPr>
      </p:cxnSp>
      <p:sp>
        <p:nvSpPr>
          <p:cNvPr id="652" name="Google Shape;652;p13"/>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14"/>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STUDENTAID.GOV</a:t>
            </a:r>
            <a:endParaRPr/>
          </a:p>
        </p:txBody>
      </p:sp>
      <p:sp>
        <p:nvSpPr>
          <p:cNvPr id="659" name="Google Shape;659;p14"/>
          <p:cNvSpPr txBox="1"/>
          <p:nvPr/>
        </p:nvSpPr>
        <p:spPr>
          <a:xfrm>
            <a:off x="875999" y="1612508"/>
            <a:ext cx="11981019" cy="4409919"/>
          </a:xfrm>
          <a:prstGeom prst="rect">
            <a:avLst/>
          </a:prstGeom>
          <a:noFill/>
          <a:ln>
            <a:noFill/>
          </a:ln>
        </p:spPr>
        <p:txBody>
          <a:bodyPr anchorCtr="0" anchor="t" bIns="45700" lIns="91425" spcFirstLastPara="1" rIns="91425" wrap="square" tIns="45700">
            <a:noAutofit/>
          </a:bodyPr>
          <a:lstStyle/>
          <a:p>
            <a:pPr indent="-343535" lvl="0" marL="355600" marR="1229360" rtl="0" algn="l">
              <a:lnSpc>
                <a:spcPct val="100000"/>
              </a:lnSpc>
              <a:spcBef>
                <a:spcPts val="0"/>
              </a:spcBef>
              <a:spcAft>
                <a:spcPts val="0"/>
              </a:spcAft>
              <a:buClr>
                <a:schemeClr val="accent1"/>
              </a:buClr>
              <a:buSzPts val="2400"/>
              <a:buFont typeface="Arial"/>
              <a:buChar char="•"/>
            </a:pPr>
            <a:r>
              <a:rPr b="0" i="0" lang="en-US" sz="2400" u="none" cap="none" strike="noStrike">
                <a:solidFill>
                  <a:schemeClr val="dk1"/>
                </a:solidFill>
                <a:latin typeface="Arial"/>
                <a:ea typeface="Arial"/>
                <a:cs typeface="Arial"/>
                <a:sym typeface="Arial"/>
              </a:rPr>
              <a:t>Visit </a:t>
            </a:r>
            <a:r>
              <a:rPr b="0" i="0" lang="en-US" sz="2400" u="sng" cap="none" strike="noStrike">
                <a:solidFill>
                  <a:schemeClr val="dk1"/>
                </a:solidFill>
                <a:latin typeface="Arial"/>
                <a:ea typeface="Arial"/>
                <a:cs typeface="Arial"/>
                <a:sym typeface="Arial"/>
                <a:hlinkClick r:id="rId3">
                  <a:extLst>
                    <a:ext uri="{A12FA001-AC4F-418D-AE19-62706E023703}">
                      <ahyp:hlinkClr val="tx"/>
                    </a:ext>
                  </a:extLst>
                </a:hlinkClick>
              </a:rPr>
              <a:t>Home | Federal Student Aid</a:t>
            </a:r>
            <a:r>
              <a:rPr b="0" i="0" lang="en-US" sz="2400" u="none" cap="none" strike="noStrike">
                <a:solidFill>
                  <a:schemeClr val="dk1"/>
                </a:solidFill>
                <a:latin typeface="Arial"/>
                <a:ea typeface="Arial"/>
                <a:cs typeface="Arial"/>
                <a:sym typeface="Arial"/>
              </a:rPr>
              <a:t> for:</a:t>
            </a:r>
            <a:endParaRPr/>
          </a:p>
          <a:p>
            <a:pPr indent="-343535" lvl="1" marL="584200" marR="1229360" rtl="0" algn="l">
              <a:lnSpc>
                <a:spcPct val="100000"/>
              </a:lnSpc>
              <a:spcBef>
                <a:spcPts val="635"/>
              </a:spcBef>
              <a:spcAft>
                <a:spcPts val="0"/>
              </a:spcAft>
              <a:buClr>
                <a:schemeClr val="accent1"/>
              </a:buClr>
              <a:buSzPts val="2400"/>
              <a:buFont typeface="Arial"/>
              <a:buChar char="•"/>
            </a:pPr>
            <a:r>
              <a:rPr b="0" i="0" lang="en-US" sz="2400" u="none" cap="none" strike="noStrike">
                <a:solidFill>
                  <a:srgbClr val="030A13"/>
                </a:solidFill>
                <a:latin typeface="Arial"/>
                <a:ea typeface="Arial"/>
                <a:cs typeface="Arial"/>
                <a:sym typeface="Arial"/>
              </a:rPr>
              <a:t>Information about student financial aid</a:t>
            </a:r>
            <a:endParaRPr/>
          </a:p>
          <a:p>
            <a:pPr indent="-343535" lvl="1" marL="584200" marR="1229360" rtl="0" algn="l">
              <a:lnSpc>
                <a:spcPct val="100000"/>
              </a:lnSpc>
              <a:spcBef>
                <a:spcPts val="635"/>
              </a:spcBef>
              <a:spcAft>
                <a:spcPts val="0"/>
              </a:spcAft>
              <a:buClr>
                <a:schemeClr val="accent1"/>
              </a:buClr>
              <a:buSzPts val="2400"/>
              <a:buFont typeface="Arial"/>
              <a:buChar char="•"/>
            </a:pPr>
            <a:r>
              <a:rPr b="0" i="0" lang="en-US" sz="2400" u="none" cap="none" strike="noStrike">
                <a:solidFill>
                  <a:srgbClr val="030A13"/>
                </a:solidFill>
                <a:latin typeface="Arial"/>
                <a:ea typeface="Arial"/>
                <a:cs typeface="Arial"/>
                <a:sym typeface="Arial"/>
              </a:rPr>
              <a:t>Apply for aid with the FAFSA (Free Application for Federal Student Aid)</a:t>
            </a:r>
            <a:endParaRPr/>
          </a:p>
          <a:p>
            <a:pPr indent="-343535" lvl="1" marL="584200" marR="1229360" rtl="0" algn="l">
              <a:lnSpc>
                <a:spcPct val="100000"/>
              </a:lnSpc>
              <a:spcBef>
                <a:spcPts val="635"/>
              </a:spcBef>
              <a:spcAft>
                <a:spcPts val="0"/>
              </a:spcAft>
              <a:buClr>
                <a:schemeClr val="accent1"/>
              </a:buClr>
              <a:buSzPts val="2400"/>
              <a:buFont typeface="Arial"/>
              <a:buChar char="•"/>
            </a:pPr>
            <a:r>
              <a:rPr b="0" i="0" lang="en-US" sz="2400" u="none" cap="none" strike="noStrike">
                <a:solidFill>
                  <a:srgbClr val="030A13"/>
                </a:solidFill>
                <a:latin typeface="Arial"/>
                <a:ea typeface="Arial"/>
                <a:cs typeface="Arial"/>
                <a:sym typeface="Arial"/>
              </a:rPr>
              <a:t>Manage student loans</a:t>
            </a:r>
            <a:endParaRPr/>
          </a:p>
          <a:p>
            <a:pPr indent="-343535" lvl="1" marL="584200" marR="1229360" rtl="0" algn="l">
              <a:lnSpc>
                <a:spcPct val="100000"/>
              </a:lnSpc>
              <a:spcBef>
                <a:spcPts val="635"/>
              </a:spcBef>
              <a:spcAft>
                <a:spcPts val="0"/>
              </a:spcAft>
              <a:buClr>
                <a:schemeClr val="accent1"/>
              </a:buClr>
              <a:buSzPts val="2400"/>
              <a:buFont typeface="Arial"/>
              <a:buChar char="•"/>
            </a:pPr>
            <a:r>
              <a:rPr b="0" i="0" lang="en-US" sz="2400" u="none" cap="none" strike="noStrike">
                <a:solidFill>
                  <a:srgbClr val="030A13"/>
                </a:solidFill>
                <a:latin typeface="Arial"/>
                <a:ea typeface="Arial"/>
                <a:cs typeface="Arial"/>
                <a:sym typeface="Arial"/>
              </a:rPr>
              <a:t>Identify loan servicers</a:t>
            </a:r>
            <a:endParaRPr/>
          </a:p>
          <a:p>
            <a:pPr indent="-343535" lvl="1" marL="584200" marR="1229360" rtl="0" algn="l">
              <a:lnSpc>
                <a:spcPct val="100000"/>
              </a:lnSpc>
              <a:spcBef>
                <a:spcPts val="635"/>
              </a:spcBef>
              <a:spcAft>
                <a:spcPts val="0"/>
              </a:spcAft>
              <a:buClr>
                <a:schemeClr val="accent1"/>
              </a:buClr>
              <a:buSzPts val="2400"/>
              <a:buFont typeface="Arial"/>
              <a:buChar char="•"/>
            </a:pPr>
            <a:r>
              <a:rPr b="0" i="0" lang="en-US" sz="2400" u="none" cap="none" strike="noStrike">
                <a:solidFill>
                  <a:srgbClr val="030A13"/>
                </a:solidFill>
                <a:latin typeface="Arial"/>
                <a:ea typeface="Arial"/>
                <a:cs typeface="Arial"/>
                <a:sym typeface="Arial"/>
              </a:rPr>
              <a:t>Consolidate loans</a:t>
            </a:r>
            <a:endParaRPr/>
          </a:p>
          <a:p>
            <a:pPr indent="-343535" lvl="1" marL="584200" marR="1229360" rtl="0" algn="l">
              <a:lnSpc>
                <a:spcPct val="100000"/>
              </a:lnSpc>
              <a:spcBef>
                <a:spcPts val="635"/>
              </a:spcBef>
              <a:spcAft>
                <a:spcPts val="0"/>
              </a:spcAft>
              <a:buClr>
                <a:schemeClr val="accent1"/>
              </a:buClr>
              <a:buSzPts val="2400"/>
              <a:buFont typeface="Arial"/>
              <a:buChar char="•"/>
            </a:pPr>
            <a:r>
              <a:rPr b="0" i="0" lang="en-US" sz="2400" u="none" cap="none" strike="noStrike">
                <a:solidFill>
                  <a:srgbClr val="030A13"/>
                </a:solidFill>
                <a:latin typeface="Arial"/>
                <a:ea typeface="Arial"/>
                <a:cs typeface="Arial"/>
                <a:sym typeface="Arial"/>
              </a:rPr>
              <a:t>Apply for PSLF</a:t>
            </a:r>
            <a:endParaRPr/>
          </a:p>
          <a:p>
            <a:pPr indent="-191134" lvl="1" marL="584200" marR="1229360" rtl="0" algn="l">
              <a:lnSpc>
                <a:spcPct val="100000"/>
              </a:lnSpc>
              <a:spcBef>
                <a:spcPts val="635"/>
              </a:spcBef>
              <a:spcAft>
                <a:spcPts val="0"/>
              </a:spcAft>
              <a:buClr>
                <a:schemeClr val="accent1"/>
              </a:buClr>
              <a:buSzPts val="2400"/>
              <a:buFont typeface="Arial"/>
              <a:buNone/>
            </a:pPr>
            <a:r>
              <a:t/>
            </a:r>
            <a:endParaRPr b="0" i="0" sz="2400" u="none" cap="none" strike="noStrike">
              <a:solidFill>
                <a:srgbClr val="030A13"/>
              </a:solidFill>
              <a:latin typeface="Arial"/>
              <a:ea typeface="Arial"/>
              <a:cs typeface="Arial"/>
              <a:sym typeface="Arial"/>
            </a:endParaRPr>
          </a:p>
          <a:p>
            <a:pPr indent="-343535" lvl="0" marL="355600" marR="1229360" rtl="0" algn="l">
              <a:lnSpc>
                <a:spcPct val="100000"/>
              </a:lnSpc>
              <a:spcBef>
                <a:spcPts val="635"/>
              </a:spcBef>
              <a:spcAft>
                <a:spcPts val="0"/>
              </a:spcAft>
              <a:buClr>
                <a:schemeClr val="accent1"/>
              </a:buClr>
              <a:buSzPts val="2400"/>
              <a:buFont typeface="Arial"/>
              <a:buChar char="•"/>
            </a:pPr>
            <a:r>
              <a:rPr b="0" i="0" lang="en-US" sz="2400" u="none" cap="none" strike="noStrike">
                <a:solidFill>
                  <a:srgbClr val="030A13"/>
                </a:solidFill>
                <a:latin typeface="Arial"/>
                <a:ea typeface="Arial"/>
                <a:cs typeface="Arial"/>
                <a:sym typeface="Arial"/>
              </a:rPr>
              <a:t>Log into account using FSA ID</a:t>
            </a:r>
            <a:endParaRPr/>
          </a:p>
          <a:p>
            <a:pPr indent="-343535" lvl="0" marL="355600" marR="1229360" rtl="0" algn="l">
              <a:lnSpc>
                <a:spcPct val="100000"/>
              </a:lnSpc>
              <a:spcBef>
                <a:spcPts val="635"/>
              </a:spcBef>
              <a:spcAft>
                <a:spcPts val="0"/>
              </a:spcAft>
              <a:buClr>
                <a:schemeClr val="accent1"/>
              </a:buClr>
              <a:buSzPts val="2400"/>
              <a:buFont typeface="Arial"/>
              <a:buChar char="•"/>
            </a:pPr>
            <a:r>
              <a:rPr b="0" i="0" lang="en-US" sz="2400" u="sng" cap="none" strike="noStrike">
                <a:solidFill>
                  <a:schemeClr val="dk1"/>
                </a:solidFill>
                <a:latin typeface="Arial"/>
                <a:ea typeface="Arial"/>
                <a:cs typeface="Arial"/>
                <a:sym typeface="Arial"/>
                <a:hlinkClick r:id="rId4">
                  <a:extLst>
                    <a:ext uri="{A12FA001-AC4F-418D-AE19-62706E023703}">
                      <ahyp:hlinkClr val="tx"/>
                    </a:ext>
                  </a:extLst>
                </a:hlinkClick>
              </a:rPr>
              <a:t>Log In | Federal Student Aid</a:t>
            </a:r>
            <a:endParaRPr b="0" i="0" sz="2400" u="none" cap="none" strike="noStrike">
              <a:solidFill>
                <a:srgbClr val="030A13"/>
              </a:solidFill>
              <a:latin typeface="Arial"/>
              <a:ea typeface="Arial"/>
              <a:cs typeface="Arial"/>
              <a:sym typeface="Arial"/>
            </a:endParaRPr>
          </a:p>
          <a:p>
            <a:pPr indent="-190500" lvl="0" marL="342900" marR="0" rtl="0" algn="l">
              <a:lnSpc>
                <a:spcPct val="100000"/>
              </a:lnSpc>
              <a:spcBef>
                <a:spcPts val="600"/>
              </a:spcBef>
              <a:spcAft>
                <a:spcPts val="0"/>
              </a:spcAft>
              <a:buClr>
                <a:schemeClr val="dk1"/>
              </a:buClr>
              <a:buSzPts val="2400"/>
              <a:buFont typeface="Arial"/>
              <a:buNone/>
            </a:pPr>
            <a:r>
              <a:t/>
            </a:r>
            <a:endParaRPr b="0" i="0" sz="2400" u="none" cap="none" strike="noStrike">
              <a:solidFill>
                <a:srgbClr val="030A13"/>
              </a:solidFill>
              <a:latin typeface="Arial"/>
              <a:ea typeface="Arial"/>
              <a:cs typeface="Arial"/>
              <a:sym typeface="Arial"/>
            </a:endParaRPr>
          </a:p>
          <a:p>
            <a:pPr indent="0" lvl="0" marL="0" marR="0" rtl="0" algn="l">
              <a:lnSpc>
                <a:spcPct val="100000"/>
              </a:lnSpc>
              <a:spcBef>
                <a:spcPts val="600"/>
              </a:spcBef>
              <a:spcAft>
                <a:spcPts val="0"/>
              </a:spcAft>
              <a:buClr>
                <a:schemeClr val="accent1"/>
              </a:buClr>
              <a:buSzPts val="2400"/>
              <a:buFont typeface="Cambria"/>
              <a:buNone/>
            </a:pPr>
            <a:r>
              <a:t/>
            </a:r>
            <a:endParaRPr b="0" i="0" sz="2400" u="none" cap="none" strike="noStrike">
              <a:solidFill>
                <a:schemeClr val="dk1"/>
              </a:solidFill>
              <a:latin typeface="Arial"/>
              <a:ea typeface="Arial"/>
              <a:cs typeface="Arial"/>
              <a:sym typeface="Arial"/>
            </a:endParaRPr>
          </a:p>
        </p:txBody>
      </p:sp>
      <p:sp>
        <p:nvSpPr>
          <p:cNvPr id="660" name="Google Shape;660;p14"/>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15"/>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LOGGING IN WITH THE FSA ID </a:t>
            </a:r>
            <a:endParaRPr/>
          </a:p>
        </p:txBody>
      </p:sp>
      <p:sp>
        <p:nvSpPr>
          <p:cNvPr id="666" name="Google Shape;666;p15"/>
          <p:cNvSpPr txBox="1"/>
          <p:nvPr>
            <p:ph idx="1" type="body"/>
          </p:nvPr>
        </p:nvSpPr>
        <p:spPr>
          <a:xfrm>
            <a:off x="914400" y="1600200"/>
            <a:ext cx="3526971" cy="4800599"/>
          </a:xfrm>
          <a:prstGeom prst="rect">
            <a:avLst/>
          </a:prstGeom>
          <a:noFill/>
          <a:ln>
            <a:noFill/>
          </a:ln>
        </p:spPr>
        <p:txBody>
          <a:bodyPr anchorCtr="0" anchor="t" bIns="0" lIns="0" spcFirstLastPara="1" rIns="0" wrap="square" tIns="0">
            <a:normAutofit/>
          </a:bodyPr>
          <a:lstStyle/>
          <a:p>
            <a:pPr indent="0" lvl="0" marL="0" rtl="0" algn="l">
              <a:lnSpc>
                <a:spcPct val="120000"/>
              </a:lnSpc>
              <a:spcBef>
                <a:spcPts val="0"/>
              </a:spcBef>
              <a:spcAft>
                <a:spcPts val="0"/>
              </a:spcAft>
              <a:buSzPts val="2400"/>
              <a:buFont typeface="Arial"/>
              <a:buNone/>
            </a:pPr>
            <a:r>
              <a:rPr lang="en-US" sz="2400">
                <a:latin typeface="Arial"/>
                <a:ea typeface="Arial"/>
                <a:cs typeface="Arial"/>
                <a:sym typeface="Arial"/>
              </a:rPr>
              <a:t>When logging in, if the borrower forgets their FSA ID username, they have the option of using the email or phone number attached to their account instead.</a:t>
            </a:r>
            <a:endParaRPr/>
          </a:p>
          <a:p>
            <a:pPr indent="0" lvl="0" marL="0" rtl="0" algn="l">
              <a:lnSpc>
                <a:spcPct val="120000"/>
              </a:lnSpc>
              <a:spcBef>
                <a:spcPts val="1000"/>
              </a:spcBef>
              <a:spcAft>
                <a:spcPts val="0"/>
              </a:spcAft>
              <a:buSzPts val="2400"/>
              <a:buFont typeface="Cambria"/>
              <a:buNone/>
            </a:pPr>
            <a:r>
              <a:t/>
            </a:r>
            <a:endParaRPr sz="2400">
              <a:latin typeface="Arial"/>
              <a:ea typeface="Arial"/>
              <a:cs typeface="Arial"/>
              <a:sym typeface="Arial"/>
            </a:endParaRPr>
          </a:p>
        </p:txBody>
      </p:sp>
      <p:pic>
        <p:nvPicPr>
          <p:cNvPr descr="Screenshot of studentaid.gov showing the FSA log in screen." id="667" name="Google Shape;667;p15"/>
          <p:cNvPicPr preferRelativeResize="0"/>
          <p:nvPr/>
        </p:nvPicPr>
        <p:blipFill rotWithShape="1">
          <a:blip r:embed="rId3">
            <a:alphaModFix/>
          </a:blip>
          <a:srcRect b="0" l="0" r="0" t="0"/>
          <a:stretch/>
        </p:blipFill>
        <p:spPr>
          <a:xfrm>
            <a:off x="5125176" y="1640114"/>
            <a:ext cx="6781800" cy="3708400"/>
          </a:xfrm>
          <a:prstGeom prst="rect">
            <a:avLst/>
          </a:prstGeom>
          <a:noFill/>
          <a:ln>
            <a:noFill/>
          </a:ln>
        </p:spPr>
      </p:pic>
      <p:sp>
        <p:nvSpPr>
          <p:cNvPr id="668" name="Google Shape;668;p15"/>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16"/>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RETRIEVING FSA ID PASSWORD</a:t>
            </a:r>
            <a:endParaRPr/>
          </a:p>
        </p:txBody>
      </p:sp>
      <p:sp>
        <p:nvSpPr>
          <p:cNvPr id="674" name="Google Shape;674;p16"/>
          <p:cNvSpPr txBox="1"/>
          <p:nvPr>
            <p:ph idx="1" type="body"/>
          </p:nvPr>
        </p:nvSpPr>
        <p:spPr>
          <a:xfrm>
            <a:off x="914400" y="1600200"/>
            <a:ext cx="3526971" cy="4800599"/>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rgbClr val="191A1B"/>
              </a:buClr>
              <a:buSzPts val="2000"/>
              <a:buFont typeface="Arial"/>
              <a:buNone/>
            </a:pPr>
            <a:r>
              <a:rPr b="0" i="0" lang="en-US" sz="2000" u="none" cap="none" strike="noStrike">
                <a:solidFill>
                  <a:srgbClr val="191A1B"/>
                </a:solidFill>
                <a:latin typeface="Arial"/>
                <a:ea typeface="Arial"/>
                <a:cs typeface="Arial"/>
                <a:sym typeface="Arial"/>
              </a:rPr>
              <a:t>If the borrower needs to reset their password, they can provide information to verify which account information they’re requesting.</a:t>
            </a:r>
            <a:endParaRPr/>
          </a:p>
          <a:p>
            <a:pPr indent="0" lvl="0" marL="0" marR="0" rtl="0" algn="l">
              <a:lnSpc>
                <a:spcPct val="100000"/>
              </a:lnSpc>
              <a:spcBef>
                <a:spcPts val="0"/>
              </a:spcBef>
              <a:spcAft>
                <a:spcPts val="0"/>
              </a:spcAft>
              <a:buClr>
                <a:schemeClr val="dk1"/>
              </a:buClr>
              <a:buSzPts val="2000"/>
              <a:buFont typeface="Cambria"/>
              <a:buNone/>
            </a:pPr>
            <a:r>
              <a:t/>
            </a:r>
            <a:endParaRPr b="0" i="0" sz="2000" u="none" cap="none" strike="noStrike">
              <a:solidFill>
                <a:srgbClr val="191A1B"/>
              </a:solidFill>
              <a:latin typeface="Arial"/>
              <a:ea typeface="Arial"/>
              <a:cs typeface="Arial"/>
              <a:sym typeface="Arial"/>
            </a:endParaRPr>
          </a:p>
          <a:p>
            <a:pPr indent="0" lvl="0" marL="0" marR="0" rtl="0" algn="l">
              <a:lnSpc>
                <a:spcPct val="100000"/>
              </a:lnSpc>
              <a:spcBef>
                <a:spcPts val="0"/>
              </a:spcBef>
              <a:spcAft>
                <a:spcPts val="0"/>
              </a:spcAft>
              <a:buClr>
                <a:srgbClr val="191A1B"/>
              </a:buClr>
              <a:buSzPts val="2000"/>
              <a:buFont typeface="Arial"/>
              <a:buNone/>
            </a:pPr>
            <a:r>
              <a:rPr b="0" i="0" lang="en-US" sz="2000" u="none" cap="none" strike="noStrike">
                <a:solidFill>
                  <a:srgbClr val="191A1B"/>
                </a:solidFill>
                <a:latin typeface="Arial"/>
                <a:ea typeface="Arial"/>
                <a:cs typeface="Arial"/>
                <a:sym typeface="Arial"/>
              </a:rPr>
              <a:t>Once the borrower hits continue, they can complete the password reset with either a two-factor authentication code sent to either the email address or phone number on record, or by answering their challenge questions.</a:t>
            </a:r>
            <a:endParaRPr/>
          </a:p>
          <a:p>
            <a:pPr indent="0" lvl="0" marL="0" rtl="0" algn="l">
              <a:lnSpc>
                <a:spcPct val="120000"/>
              </a:lnSpc>
              <a:spcBef>
                <a:spcPts val="1000"/>
              </a:spcBef>
              <a:spcAft>
                <a:spcPts val="0"/>
              </a:spcAft>
              <a:buSzPts val="2400"/>
              <a:buFont typeface="Cambria"/>
              <a:buNone/>
            </a:pPr>
            <a:r>
              <a:t/>
            </a:r>
            <a:endParaRPr sz="2400">
              <a:latin typeface="Arial"/>
              <a:ea typeface="Arial"/>
              <a:cs typeface="Arial"/>
              <a:sym typeface="Arial"/>
            </a:endParaRPr>
          </a:p>
        </p:txBody>
      </p:sp>
      <p:pic>
        <p:nvPicPr>
          <p:cNvPr descr="Screenshot of studentaid.gov showing reset password screen." id="675" name="Google Shape;675;p16"/>
          <p:cNvPicPr preferRelativeResize="0"/>
          <p:nvPr/>
        </p:nvPicPr>
        <p:blipFill rotWithShape="1">
          <a:blip r:embed="rId3">
            <a:alphaModFix/>
          </a:blip>
          <a:srcRect b="0" l="0" r="29639" t="0"/>
          <a:stretch/>
        </p:blipFill>
        <p:spPr>
          <a:xfrm>
            <a:off x="5007660" y="1147683"/>
            <a:ext cx="5031597" cy="3568862"/>
          </a:xfrm>
          <a:prstGeom prst="rect">
            <a:avLst/>
          </a:prstGeom>
          <a:noFill/>
          <a:ln>
            <a:noFill/>
          </a:ln>
        </p:spPr>
      </p:pic>
      <p:pic>
        <p:nvPicPr>
          <p:cNvPr descr="Screenshot of studentaid.gov showing the FSA log in screen." id="676" name="Google Shape;676;p16"/>
          <p:cNvPicPr preferRelativeResize="0"/>
          <p:nvPr/>
        </p:nvPicPr>
        <p:blipFill rotWithShape="1">
          <a:blip r:embed="rId4">
            <a:alphaModFix/>
          </a:blip>
          <a:srcRect b="17348" l="56556" r="27208" t="40654"/>
          <a:stretch/>
        </p:blipFill>
        <p:spPr>
          <a:xfrm>
            <a:off x="7772398" y="3605897"/>
            <a:ext cx="3657955" cy="3060441"/>
          </a:xfrm>
          <a:prstGeom prst="rect">
            <a:avLst/>
          </a:prstGeom>
          <a:noFill/>
          <a:ln>
            <a:noFill/>
          </a:ln>
        </p:spPr>
      </p:pic>
      <p:sp>
        <p:nvSpPr>
          <p:cNvPr id="677" name="Google Shape;677;p16"/>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17"/>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ALTERNATE: RETRIEVING FSA ID</a:t>
            </a:r>
            <a:endParaRPr/>
          </a:p>
        </p:txBody>
      </p:sp>
      <p:sp>
        <p:nvSpPr>
          <p:cNvPr id="684" name="Google Shape;684;p17"/>
          <p:cNvSpPr txBox="1"/>
          <p:nvPr>
            <p:ph idx="1" type="body"/>
          </p:nvPr>
        </p:nvSpPr>
        <p:spPr>
          <a:xfrm>
            <a:off x="914400" y="1600200"/>
            <a:ext cx="4481565" cy="4800599"/>
          </a:xfrm>
          <a:prstGeom prst="rect">
            <a:avLst/>
          </a:prstGeom>
          <a:noFill/>
          <a:ln>
            <a:noFill/>
          </a:ln>
        </p:spPr>
        <p:txBody>
          <a:bodyPr anchorCtr="0" anchor="t" bIns="0" lIns="0" spcFirstLastPara="1" rIns="0" wrap="square" tIns="0">
            <a:normAutofit/>
          </a:bodyPr>
          <a:lstStyle/>
          <a:p>
            <a:pPr indent="0" lvl="0" marL="0" rtl="0" algn="l">
              <a:lnSpc>
                <a:spcPct val="120000"/>
              </a:lnSpc>
              <a:spcBef>
                <a:spcPts val="0"/>
              </a:spcBef>
              <a:spcAft>
                <a:spcPts val="0"/>
              </a:spcAft>
              <a:buSzPts val="2400"/>
              <a:buFont typeface="Arial"/>
              <a:buNone/>
            </a:pPr>
            <a:r>
              <a:rPr lang="en-US" sz="2400">
                <a:latin typeface="Arial"/>
                <a:ea typeface="Arial"/>
                <a:cs typeface="Arial"/>
                <a:sym typeface="Arial"/>
              </a:rPr>
              <a:t>If the borrower cannot recover their password or username with the prior options:</a:t>
            </a:r>
            <a:endParaRPr/>
          </a:p>
          <a:p>
            <a:pPr indent="-342900" lvl="0" marL="342900" rtl="0" algn="l">
              <a:lnSpc>
                <a:spcPct val="120000"/>
              </a:lnSpc>
              <a:spcBef>
                <a:spcPts val="1000"/>
              </a:spcBef>
              <a:spcAft>
                <a:spcPts val="0"/>
              </a:spcAft>
              <a:buSzPts val="2400"/>
              <a:buFont typeface="Arial"/>
              <a:buChar char="•"/>
            </a:pPr>
            <a:r>
              <a:rPr lang="en-US" sz="2400">
                <a:latin typeface="Arial"/>
                <a:ea typeface="Arial"/>
                <a:cs typeface="Arial"/>
                <a:sym typeface="Arial"/>
              </a:rPr>
              <a:t>The borrower can select the option to use previously saved backup code or a Photo ID.</a:t>
            </a:r>
            <a:endParaRPr/>
          </a:p>
          <a:p>
            <a:pPr indent="-342900" lvl="0" marL="342900" rtl="0" algn="l">
              <a:lnSpc>
                <a:spcPct val="120000"/>
              </a:lnSpc>
              <a:spcBef>
                <a:spcPts val="1000"/>
              </a:spcBef>
              <a:spcAft>
                <a:spcPts val="0"/>
              </a:spcAft>
              <a:buSzPts val="2400"/>
              <a:buFont typeface="Arial"/>
              <a:buChar char="•"/>
            </a:pPr>
            <a:r>
              <a:rPr lang="en-US" sz="2400">
                <a:latin typeface="Arial"/>
                <a:ea typeface="Arial"/>
                <a:cs typeface="Arial"/>
                <a:sym typeface="Arial"/>
              </a:rPr>
              <a:t>If the code is not available, the borrower should contact FSA so we can assist with further recovery.</a:t>
            </a:r>
            <a:endParaRPr/>
          </a:p>
          <a:p>
            <a:pPr indent="0" lvl="0" marL="0" rtl="0" algn="l">
              <a:lnSpc>
                <a:spcPct val="120000"/>
              </a:lnSpc>
              <a:spcBef>
                <a:spcPts val="1000"/>
              </a:spcBef>
              <a:spcAft>
                <a:spcPts val="0"/>
              </a:spcAft>
              <a:buSzPts val="2400"/>
              <a:buFont typeface="Cambria"/>
              <a:buNone/>
            </a:pPr>
            <a:r>
              <a:t/>
            </a:r>
            <a:endParaRPr sz="2400">
              <a:latin typeface="Arial"/>
              <a:ea typeface="Arial"/>
              <a:cs typeface="Arial"/>
              <a:sym typeface="Arial"/>
            </a:endParaRPr>
          </a:p>
        </p:txBody>
      </p:sp>
      <p:pic>
        <p:nvPicPr>
          <p:cNvPr descr="Screenshot of studentaid.gov showing different options to sign in to FSA ID." id="685" name="Google Shape;685;p17"/>
          <p:cNvPicPr preferRelativeResize="0"/>
          <p:nvPr/>
        </p:nvPicPr>
        <p:blipFill rotWithShape="1">
          <a:blip r:embed="rId3">
            <a:alphaModFix/>
          </a:blip>
          <a:srcRect b="3285" l="0" r="29562" t="13588"/>
          <a:stretch/>
        </p:blipFill>
        <p:spPr>
          <a:xfrm>
            <a:off x="5542815" y="1651517"/>
            <a:ext cx="6251080" cy="4357396"/>
          </a:xfrm>
          <a:prstGeom prst="rect">
            <a:avLst/>
          </a:prstGeom>
          <a:noFill/>
          <a:ln>
            <a:noFill/>
          </a:ln>
        </p:spPr>
      </p:pic>
      <p:sp>
        <p:nvSpPr>
          <p:cNvPr id="686" name="Google Shape;686;p17"/>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18"/>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LOGGING IN WITH THE FSA ID</a:t>
            </a:r>
            <a:endParaRPr/>
          </a:p>
        </p:txBody>
      </p:sp>
      <p:sp>
        <p:nvSpPr>
          <p:cNvPr id="692" name="Google Shape;692;p18"/>
          <p:cNvSpPr txBox="1"/>
          <p:nvPr>
            <p:ph idx="1" type="body"/>
          </p:nvPr>
        </p:nvSpPr>
        <p:spPr>
          <a:xfrm>
            <a:off x="914400" y="1600200"/>
            <a:ext cx="8179724" cy="4800599"/>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rgbClr val="191A1B"/>
              </a:buClr>
              <a:buSzPts val="2400"/>
              <a:buFont typeface="Arial"/>
              <a:buNone/>
            </a:pPr>
            <a:r>
              <a:rPr b="0" i="0" lang="en-US" sz="2400" u="none" cap="none" strike="noStrike">
                <a:solidFill>
                  <a:srgbClr val="191A1B"/>
                </a:solidFill>
                <a:latin typeface="Arial"/>
                <a:ea typeface="Arial"/>
                <a:cs typeface="Arial"/>
                <a:sym typeface="Arial"/>
              </a:rPr>
              <a:t>Once the borrower has their credentials, they can log in using two factor authentication with a verified phone number or email address. </a:t>
            </a:r>
            <a:endParaRPr/>
          </a:p>
          <a:p>
            <a:pPr indent="0" lvl="0" marL="0" rtl="0" algn="l">
              <a:lnSpc>
                <a:spcPct val="120000"/>
              </a:lnSpc>
              <a:spcBef>
                <a:spcPts val="1000"/>
              </a:spcBef>
              <a:spcAft>
                <a:spcPts val="0"/>
              </a:spcAft>
              <a:buSzPts val="2400"/>
              <a:buFont typeface="Cambria"/>
              <a:buNone/>
            </a:pPr>
            <a:r>
              <a:t/>
            </a:r>
            <a:endParaRPr sz="2400">
              <a:latin typeface="Arial"/>
              <a:ea typeface="Arial"/>
              <a:cs typeface="Arial"/>
              <a:sym typeface="Arial"/>
            </a:endParaRPr>
          </a:p>
        </p:txBody>
      </p:sp>
      <p:sp>
        <p:nvSpPr>
          <p:cNvPr id="693" name="Google Shape;693;p18"/>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19"/>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STUDENT AID DASHBOARD OVERVIEW</a:t>
            </a:r>
            <a:endParaRPr/>
          </a:p>
        </p:txBody>
      </p:sp>
      <p:pic>
        <p:nvPicPr>
          <p:cNvPr descr="Screenshot of sample StudentAid.gov dashboard" id="699" name="Google Shape;699;p19"/>
          <p:cNvPicPr preferRelativeResize="0"/>
          <p:nvPr/>
        </p:nvPicPr>
        <p:blipFill rotWithShape="1">
          <a:blip r:embed="rId3">
            <a:alphaModFix/>
          </a:blip>
          <a:srcRect b="0" l="0" r="0" t="0"/>
          <a:stretch/>
        </p:blipFill>
        <p:spPr>
          <a:xfrm>
            <a:off x="3141022" y="1651389"/>
            <a:ext cx="5455803" cy="4081782"/>
          </a:xfrm>
          <a:prstGeom prst="rect">
            <a:avLst/>
          </a:prstGeom>
          <a:noFill/>
          <a:ln cap="flat" cmpd="sng" w="9525">
            <a:solidFill>
              <a:srgbClr val="0C2D3D"/>
            </a:solidFill>
            <a:prstDash val="solid"/>
            <a:round/>
            <a:headEnd len="sm" w="sm" type="none"/>
            <a:tailEnd len="sm" w="sm" type="none"/>
          </a:ln>
          <a:effectLst>
            <a:outerShdw blurRad="199759" sx="102000" rotWithShape="0" algn="ctr" sy="102000">
              <a:srgbClr val="000000">
                <a:alpha val="3137"/>
              </a:srgbClr>
            </a:outerShdw>
          </a:effectLst>
        </p:spPr>
      </p:pic>
      <p:sp>
        <p:nvSpPr>
          <p:cNvPr id="700" name="Google Shape;700;p19"/>
          <p:cNvSpPr txBox="1"/>
          <p:nvPr/>
        </p:nvSpPr>
        <p:spPr>
          <a:xfrm>
            <a:off x="463625" y="1814875"/>
            <a:ext cx="171175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200" u="none" cap="none" strike="noStrike">
                <a:solidFill>
                  <a:srgbClr val="1C6B90"/>
                </a:solidFill>
                <a:latin typeface="Arial"/>
                <a:ea typeface="Arial"/>
                <a:cs typeface="Arial"/>
                <a:sym typeface="Arial"/>
              </a:rPr>
              <a:t>My Aid</a:t>
            </a:r>
            <a:endParaRPr/>
          </a:p>
          <a:p>
            <a:pPr indent="0" lvl="0" marL="0" marR="0" rtl="0" algn="l">
              <a:spcBef>
                <a:spcPts val="0"/>
              </a:spcBef>
              <a:spcAft>
                <a:spcPts val="0"/>
              </a:spcAft>
              <a:buNone/>
            </a:pPr>
            <a:r>
              <a:rPr lang="en-US" sz="1200">
                <a:solidFill>
                  <a:srgbClr val="0C2D3D"/>
                </a:solidFill>
                <a:latin typeface="Arial"/>
                <a:ea typeface="Arial"/>
                <a:cs typeface="Arial"/>
                <a:sym typeface="Arial"/>
              </a:rPr>
              <a:t>Displays the total loan and grant amount</a:t>
            </a:r>
            <a:endParaRPr/>
          </a:p>
        </p:txBody>
      </p:sp>
      <p:cxnSp>
        <p:nvCxnSpPr>
          <p:cNvPr id="701" name="Google Shape;701;p19"/>
          <p:cNvCxnSpPr/>
          <p:nvPr/>
        </p:nvCxnSpPr>
        <p:spPr>
          <a:xfrm rot="10800000">
            <a:off x="1188720" y="1934375"/>
            <a:ext cx="2084832" cy="0"/>
          </a:xfrm>
          <a:prstGeom prst="straightConnector1">
            <a:avLst/>
          </a:prstGeom>
          <a:noFill/>
          <a:ln cap="flat" cmpd="sng" w="9525">
            <a:solidFill>
              <a:srgbClr val="B71D22"/>
            </a:solidFill>
            <a:prstDash val="solid"/>
            <a:round/>
            <a:headEnd len="sm" w="sm" type="none"/>
            <a:tailEnd len="sm" w="sm" type="none"/>
          </a:ln>
        </p:spPr>
      </p:cxnSp>
      <p:sp>
        <p:nvSpPr>
          <p:cNvPr id="702" name="Google Shape;702;p19"/>
          <p:cNvSpPr txBox="1"/>
          <p:nvPr/>
        </p:nvSpPr>
        <p:spPr>
          <a:xfrm>
            <a:off x="463625" y="4189257"/>
            <a:ext cx="1996112"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rgbClr val="1C6B90"/>
                </a:solidFill>
                <a:latin typeface="Arial"/>
                <a:ea typeface="Arial"/>
                <a:cs typeface="Arial"/>
                <a:sym typeface="Arial"/>
              </a:rPr>
              <a:t>My Activity</a:t>
            </a:r>
            <a:endParaRPr/>
          </a:p>
          <a:p>
            <a:pPr indent="0" lvl="0" marL="0" marR="0" rtl="0" algn="l">
              <a:spcBef>
                <a:spcPts val="0"/>
              </a:spcBef>
              <a:spcAft>
                <a:spcPts val="0"/>
              </a:spcAft>
              <a:buNone/>
            </a:pPr>
            <a:r>
              <a:rPr lang="en-US" sz="1200">
                <a:solidFill>
                  <a:srgbClr val="0C2D3D"/>
                </a:solidFill>
                <a:latin typeface="Arial"/>
                <a:ea typeface="Arial"/>
                <a:cs typeface="Arial"/>
                <a:sym typeface="Arial"/>
              </a:rPr>
              <a:t>Includes current outstanding actions such as borrower defense or PSLF application statuses.</a:t>
            </a:r>
            <a:endParaRPr/>
          </a:p>
        </p:txBody>
      </p:sp>
      <p:cxnSp>
        <p:nvCxnSpPr>
          <p:cNvPr id="703" name="Google Shape;703;p19"/>
          <p:cNvCxnSpPr/>
          <p:nvPr/>
        </p:nvCxnSpPr>
        <p:spPr>
          <a:xfrm rot="10800000">
            <a:off x="1499616" y="4308757"/>
            <a:ext cx="1773936" cy="0"/>
          </a:xfrm>
          <a:prstGeom prst="straightConnector1">
            <a:avLst/>
          </a:prstGeom>
          <a:noFill/>
          <a:ln cap="flat" cmpd="sng" w="9525">
            <a:solidFill>
              <a:srgbClr val="B71D22"/>
            </a:solidFill>
            <a:prstDash val="solid"/>
            <a:round/>
            <a:headEnd len="sm" w="sm" type="none"/>
            <a:tailEnd len="sm" w="sm" type="none"/>
          </a:ln>
        </p:spPr>
      </p:cxnSp>
      <p:cxnSp>
        <p:nvCxnSpPr>
          <p:cNvPr id="704" name="Google Shape;704;p19"/>
          <p:cNvCxnSpPr/>
          <p:nvPr/>
        </p:nvCxnSpPr>
        <p:spPr>
          <a:xfrm rot="10800000">
            <a:off x="7882128" y="1933260"/>
            <a:ext cx="1575832" cy="0"/>
          </a:xfrm>
          <a:prstGeom prst="straightConnector1">
            <a:avLst/>
          </a:prstGeom>
          <a:noFill/>
          <a:ln cap="flat" cmpd="sng" w="9525">
            <a:solidFill>
              <a:srgbClr val="B71D22"/>
            </a:solidFill>
            <a:prstDash val="solid"/>
            <a:round/>
            <a:headEnd len="sm" w="sm" type="none"/>
            <a:tailEnd len="sm" w="sm" type="none"/>
          </a:ln>
        </p:spPr>
      </p:cxnSp>
      <p:sp>
        <p:nvSpPr>
          <p:cNvPr id="705" name="Google Shape;705;p19"/>
          <p:cNvSpPr txBox="1"/>
          <p:nvPr/>
        </p:nvSpPr>
        <p:spPr>
          <a:xfrm>
            <a:off x="9562471" y="1801797"/>
            <a:ext cx="1730369"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rgbClr val="1C6B90"/>
                </a:solidFill>
                <a:latin typeface="Arial"/>
                <a:ea typeface="Arial"/>
                <a:cs typeface="Arial"/>
                <a:sym typeface="Arial"/>
              </a:rPr>
              <a:t>Servicer Information and Upcoming Payments</a:t>
            </a:r>
            <a:endParaRPr/>
          </a:p>
          <a:p>
            <a:pPr indent="0" lvl="0" marL="0" marR="0" rtl="0" algn="l">
              <a:spcBef>
                <a:spcPts val="0"/>
              </a:spcBef>
              <a:spcAft>
                <a:spcPts val="0"/>
              </a:spcAft>
              <a:buNone/>
            </a:pPr>
            <a:r>
              <a:rPr lang="en-US" sz="1200">
                <a:solidFill>
                  <a:srgbClr val="0C2D3D"/>
                </a:solidFill>
                <a:latin typeface="Arial"/>
                <a:ea typeface="Arial"/>
                <a:cs typeface="Arial"/>
                <a:sym typeface="Arial"/>
              </a:rPr>
              <a:t>Breaks down payments by amount and servicer(s).</a:t>
            </a:r>
            <a:endParaRPr/>
          </a:p>
        </p:txBody>
      </p:sp>
      <p:sp>
        <p:nvSpPr>
          <p:cNvPr id="706" name="Google Shape;706;p19"/>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descr="Webinar Title: Providing Affirmative Care to the LGBTQ+ Military Community " id="543" name="Google Shape;543;p2"/>
          <p:cNvSpPr txBox="1"/>
          <p:nvPr>
            <p:ph type="ctrTitle"/>
          </p:nvPr>
        </p:nvSpPr>
        <p:spPr>
          <a:xfrm>
            <a:off x="1097281" y="758952"/>
            <a:ext cx="9474300" cy="356610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accent1"/>
              </a:buClr>
              <a:buSzPts val="4000"/>
              <a:buFont typeface="Saira Semi Condensed"/>
              <a:buNone/>
            </a:pPr>
            <a:r>
              <a:rPr lang="en-US" sz="4800"/>
              <a:t>Federal Student Aid: Repayment 101</a:t>
            </a:r>
            <a:endParaRPr sz="4800"/>
          </a:p>
        </p:txBody>
      </p:sp>
      <p:sp>
        <p:nvSpPr>
          <p:cNvPr id="544" name="Google Shape;544;p2"/>
          <p:cNvSpPr txBox="1"/>
          <p:nvPr>
            <p:ph idx="12" type="sldNum"/>
          </p:nvPr>
        </p:nvSpPr>
        <p:spPr>
          <a:xfrm>
            <a:off x="9900460" y="6459787"/>
            <a:ext cx="1311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000"/>
              <a:buFont typeface="Open Sans"/>
              <a:buNone/>
            </a:pPr>
            <a:fld id="{00000000-1234-1234-1234-123412341234}" type="slidenum">
              <a:rPr b="0" i="0" lang="en-US" sz="1050" u="none" cap="none" strike="noStrike">
                <a:solidFill>
                  <a:srgbClr val="FFFFFF"/>
                </a:solidFill>
                <a:latin typeface="Open Sans"/>
                <a:ea typeface="Open Sans"/>
                <a:cs typeface="Open Sans"/>
                <a:sym typeface="Open Sans"/>
              </a:rPr>
              <a:t>‹#›</a:t>
            </a:fld>
            <a:endParaRPr b="0" i="0" sz="1050" u="none" cap="none" strike="noStrike">
              <a:solidFill>
                <a:srgbClr val="FFFFFF"/>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descr="title slide for IDR adjustment" id="711" name="Google Shape;711;p20"/>
          <p:cNvSpPr/>
          <p:nvPr/>
        </p:nvSpPr>
        <p:spPr>
          <a:xfrm>
            <a:off x="0" y="0"/>
            <a:ext cx="12192000" cy="6858000"/>
          </a:xfrm>
          <a:custGeom>
            <a:rect b="b" l="l" r="r" t="t"/>
            <a:pathLst>
              <a:path extrusionOk="0" h="6858000" w="12192000">
                <a:moveTo>
                  <a:pt x="12192000" y="0"/>
                </a:moveTo>
                <a:lnTo>
                  <a:pt x="0" y="0"/>
                </a:lnTo>
                <a:lnTo>
                  <a:pt x="0" y="6858000"/>
                </a:lnTo>
                <a:lnTo>
                  <a:pt x="12192000" y="6858000"/>
                </a:lnTo>
                <a:lnTo>
                  <a:pt x="12192000" y="0"/>
                </a:lnTo>
                <a:close/>
              </a:path>
            </a:pathLst>
          </a:custGeom>
          <a:solidFill>
            <a:srgbClr val="113B5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mbria"/>
              <a:buNone/>
            </a:pPr>
            <a:r>
              <a:t/>
            </a:r>
            <a:endParaRPr b="0" i="0" sz="1800" u="none" cap="none" strike="noStrike">
              <a:solidFill>
                <a:srgbClr val="000000"/>
              </a:solidFill>
              <a:latin typeface="Calibri"/>
              <a:ea typeface="Calibri"/>
              <a:cs typeface="Calibri"/>
              <a:sym typeface="Calibri"/>
            </a:endParaRPr>
          </a:p>
        </p:txBody>
      </p:sp>
      <p:pic>
        <p:nvPicPr>
          <p:cNvPr id="712" name="Google Shape;712;p20"/>
          <p:cNvPicPr preferRelativeResize="0"/>
          <p:nvPr/>
        </p:nvPicPr>
        <p:blipFill rotWithShape="1">
          <a:blip r:embed="rId3">
            <a:alphaModFix/>
          </a:blip>
          <a:srcRect b="0" l="0" r="0" t="0"/>
          <a:stretch/>
        </p:blipFill>
        <p:spPr>
          <a:xfrm>
            <a:off x="10264152" y="269403"/>
            <a:ext cx="1547670" cy="206497"/>
          </a:xfrm>
          <a:prstGeom prst="rect">
            <a:avLst/>
          </a:prstGeom>
          <a:noFill/>
          <a:ln>
            <a:noFill/>
          </a:ln>
        </p:spPr>
      </p:pic>
      <p:sp>
        <p:nvSpPr>
          <p:cNvPr id="713" name="Google Shape;713;p20"/>
          <p:cNvSpPr txBox="1"/>
          <p:nvPr>
            <p:ph type="title"/>
          </p:nvPr>
        </p:nvSpPr>
        <p:spPr>
          <a:xfrm>
            <a:off x="898127" y="3331683"/>
            <a:ext cx="9514840" cy="843821"/>
          </a:xfrm>
          <a:prstGeom prst="rect">
            <a:avLst/>
          </a:prstGeom>
          <a:noFill/>
          <a:ln>
            <a:noFill/>
          </a:ln>
        </p:spPr>
        <p:txBody>
          <a:bodyPr anchorCtr="0" anchor="b" bIns="0" lIns="0" spcFirstLastPara="1" rIns="0" wrap="square" tIns="12700">
            <a:spAutoFit/>
          </a:bodyPr>
          <a:lstStyle/>
          <a:p>
            <a:pPr indent="0" lvl="0" marL="12700" rtl="0" algn="l">
              <a:lnSpc>
                <a:spcPct val="90476"/>
              </a:lnSpc>
              <a:spcBef>
                <a:spcPts val="0"/>
              </a:spcBef>
              <a:spcAft>
                <a:spcPts val="0"/>
              </a:spcAft>
              <a:buClr>
                <a:srgbClr val="FFFFFD"/>
              </a:buClr>
              <a:buSzPts val="6000"/>
              <a:buFont typeface="Arial Narrow"/>
              <a:buNone/>
            </a:pPr>
            <a:r>
              <a:rPr lang="en-US" sz="6000">
                <a:solidFill>
                  <a:srgbClr val="FFFFFD"/>
                </a:solidFill>
              </a:rPr>
              <a:t>INCOME-DRIVEN REPAYMENT</a:t>
            </a:r>
            <a:endParaRPr sz="6000"/>
          </a:p>
        </p:txBody>
      </p:sp>
      <p:cxnSp>
        <p:nvCxnSpPr>
          <p:cNvPr id="714" name="Google Shape;714;p20"/>
          <p:cNvCxnSpPr/>
          <p:nvPr/>
        </p:nvCxnSpPr>
        <p:spPr>
          <a:xfrm>
            <a:off x="898127" y="4304872"/>
            <a:ext cx="930673" cy="0"/>
          </a:xfrm>
          <a:prstGeom prst="straightConnector1">
            <a:avLst/>
          </a:prstGeom>
          <a:noFill/>
          <a:ln cap="flat" cmpd="sng" w="76200">
            <a:solidFill>
              <a:srgbClr val="00B050"/>
            </a:solidFill>
            <a:prstDash val="solid"/>
            <a:round/>
            <a:headEnd len="sm" w="sm" type="none"/>
            <a:tailEnd len="sm" w="sm" type="none"/>
          </a:ln>
        </p:spPr>
      </p:cxnSp>
      <p:sp>
        <p:nvSpPr>
          <p:cNvPr id="715" name="Google Shape;715;p20"/>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21"/>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INCOME-DRIVEN REPAYMENT (IDR) PLANS</a:t>
            </a:r>
            <a:endParaRPr/>
          </a:p>
        </p:txBody>
      </p:sp>
      <p:sp>
        <p:nvSpPr>
          <p:cNvPr id="722" name="Google Shape;722;p21"/>
          <p:cNvSpPr txBox="1"/>
          <p:nvPr/>
        </p:nvSpPr>
        <p:spPr>
          <a:xfrm>
            <a:off x="875999" y="1612508"/>
            <a:ext cx="10810033" cy="4409919"/>
          </a:xfrm>
          <a:prstGeom prst="rect">
            <a:avLst/>
          </a:prstGeom>
          <a:noFill/>
          <a:ln>
            <a:noFill/>
          </a:ln>
        </p:spPr>
        <p:txBody>
          <a:bodyPr anchorCtr="0" anchor="t" bIns="45700" lIns="91425" spcFirstLastPara="1" rIns="91425" wrap="square" tIns="45700">
            <a:noAutofit/>
          </a:bodyPr>
          <a:lstStyle/>
          <a:p>
            <a:pPr indent="-343535" lvl="0" marL="355600" marR="1229360" rtl="0" algn="l">
              <a:lnSpc>
                <a:spcPct val="100000"/>
              </a:lnSpc>
              <a:spcBef>
                <a:spcPts val="0"/>
              </a:spcBef>
              <a:spcAft>
                <a:spcPts val="0"/>
              </a:spcAft>
              <a:buClr>
                <a:schemeClr val="accent1"/>
              </a:buClr>
              <a:buSzPts val="2400"/>
              <a:buFont typeface="Arial"/>
              <a:buChar char="•"/>
            </a:pPr>
            <a:r>
              <a:rPr lang="en-US" sz="2400">
                <a:solidFill>
                  <a:schemeClr val="dk1"/>
                </a:solidFill>
                <a:latin typeface="Arial"/>
                <a:ea typeface="Arial"/>
                <a:cs typeface="Arial"/>
                <a:sym typeface="Arial"/>
              </a:rPr>
              <a:t>IDR plans calculate monthly payment amounts based on income and family size.</a:t>
            </a:r>
            <a:endParaRPr/>
          </a:p>
          <a:p>
            <a:pPr indent="-343535" lvl="0" marL="355600" marR="1229360" rtl="0" algn="l">
              <a:lnSpc>
                <a:spcPct val="100000"/>
              </a:lnSpc>
              <a:spcBef>
                <a:spcPts val="635"/>
              </a:spcBef>
              <a:spcAft>
                <a:spcPts val="0"/>
              </a:spcAft>
              <a:buClr>
                <a:schemeClr val="accent1"/>
              </a:buClr>
              <a:buSzPts val="2400"/>
              <a:buFont typeface="Arial"/>
              <a:buChar char="•"/>
            </a:pPr>
            <a:r>
              <a:rPr b="0" i="0" lang="en-US" sz="2400" u="none" cap="none" strike="noStrike">
                <a:solidFill>
                  <a:srgbClr val="202429"/>
                </a:solidFill>
                <a:latin typeface="Arial"/>
                <a:ea typeface="Arial"/>
                <a:cs typeface="Arial"/>
                <a:sym typeface="Arial"/>
              </a:rPr>
              <a:t>Eligible borrowers will have their loans forgiven if they have been in repayment for 20 years (240 months) or 25 years (300 months).</a:t>
            </a:r>
            <a:endParaRPr/>
          </a:p>
          <a:p>
            <a:pPr indent="-343535" lvl="0" marL="355600" marR="1229360" rtl="0" algn="l">
              <a:lnSpc>
                <a:spcPct val="100000"/>
              </a:lnSpc>
              <a:spcBef>
                <a:spcPts val="635"/>
              </a:spcBef>
              <a:spcAft>
                <a:spcPts val="0"/>
              </a:spcAft>
              <a:buClr>
                <a:schemeClr val="accent1"/>
              </a:buClr>
              <a:buSzPts val="2400"/>
              <a:buFont typeface="Arial"/>
              <a:buChar char="•"/>
            </a:pPr>
            <a:r>
              <a:rPr b="0" i="0" lang="en-US" sz="2400" u="none" cap="none" strike="noStrike">
                <a:solidFill>
                  <a:srgbClr val="202429"/>
                </a:solidFill>
                <a:latin typeface="Arial"/>
                <a:ea typeface="Arial"/>
                <a:cs typeface="Arial"/>
                <a:sym typeface="Arial"/>
              </a:rPr>
              <a:t>Borrowers must recertify their income every year to stay on an IDR plan.</a:t>
            </a:r>
            <a:endParaRPr/>
          </a:p>
          <a:p>
            <a:pPr indent="-343535" lvl="0" marL="355600" marR="1229360" rtl="0" algn="l">
              <a:lnSpc>
                <a:spcPct val="100000"/>
              </a:lnSpc>
              <a:spcBef>
                <a:spcPts val="635"/>
              </a:spcBef>
              <a:spcAft>
                <a:spcPts val="0"/>
              </a:spcAft>
              <a:buClr>
                <a:schemeClr val="accent1"/>
              </a:buClr>
              <a:buSzPts val="2400"/>
              <a:buFont typeface="Arial"/>
              <a:buChar char="•"/>
            </a:pPr>
            <a:r>
              <a:rPr lang="en-US" sz="2400">
                <a:solidFill>
                  <a:srgbClr val="202429"/>
                </a:solidFill>
                <a:latin typeface="Arial"/>
                <a:ea typeface="Arial"/>
                <a:cs typeface="Arial"/>
                <a:sym typeface="Arial"/>
              </a:rPr>
              <a:t>Plans</a:t>
            </a:r>
            <a:endParaRPr sz="2400">
              <a:solidFill>
                <a:schemeClr val="dk1"/>
              </a:solidFill>
              <a:latin typeface="Arial"/>
              <a:ea typeface="Arial"/>
              <a:cs typeface="Arial"/>
              <a:sym typeface="Arial"/>
            </a:endParaRPr>
          </a:p>
          <a:p>
            <a:pPr indent="-343535" lvl="1" marL="584200" marR="1229360" rtl="0" algn="l">
              <a:lnSpc>
                <a:spcPct val="100000"/>
              </a:lnSpc>
              <a:spcBef>
                <a:spcPts val="635"/>
              </a:spcBef>
              <a:spcAft>
                <a:spcPts val="0"/>
              </a:spcAft>
              <a:buClr>
                <a:schemeClr val="accent1"/>
              </a:buClr>
              <a:buSzPts val="2000"/>
              <a:buFont typeface="Arial"/>
              <a:buChar char="•"/>
            </a:pPr>
            <a:r>
              <a:rPr b="0" i="0" lang="en-US" sz="2000" u="none" cap="none" strike="noStrike">
                <a:solidFill>
                  <a:schemeClr val="dk1"/>
                </a:solidFill>
                <a:latin typeface="Arial"/>
                <a:ea typeface="Arial"/>
                <a:cs typeface="Arial"/>
                <a:sym typeface="Arial"/>
              </a:rPr>
              <a:t>Saving on a Valuable Education (SAVE) Plan (formerly REPAYE)</a:t>
            </a:r>
            <a:endParaRPr b="0" i="0" sz="2000" u="none" cap="none" strike="noStrike">
              <a:solidFill>
                <a:schemeClr val="dk1"/>
              </a:solidFill>
              <a:latin typeface="Arial"/>
              <a:ea typeface="Arial"/>
              <a:cs typeface="Arial"/>
              <a:sym typeface="Arial"/>
            </a:endParaRPr>
          </a:p>
          <a:p>
            <a:pPr indent="-343535" lvl="1" marL="584200" marR="1229360" rtl="0" algn="l">
              <a:lnSpc>
                <a:spcPct val="100000"/>
              </a:lnSpc>
              <a:spcBef>
                <a:spcPts val="635"/>
              </a:spcBef>
              <a:spcAft>
                <a:spcPts val="0"/>
              </a:spcAft>
              <a:buClr>
                <a:schemeClr val="accent1"/>
              </a:buClr>
              <a:buSzPts val="2000"/>
              <a:buFont typeface="Arial"/>
              <a:buChar char="•"/>
            </a:pPr>
            <a:r>
              <a:rPr b="0" i="0" lang="en-US" sz="2000" u="none" cap="none" strike="noStrike">
                <a:solidFill>
                  <a:schemeClr val="dk1"/>
                </a:solidFill>
                <a:latin typeface="Arial"/>
                <a:ea typeface="Arial"/>
                <a:cs typeface="Arial"/>
                <a:sym typeface="Arial"/>
              </a:rPr>
              <a:t>Pay As You Earn (PAYE) Plan </a:t>
            </a:r>
            <a:endParaRPr/>
          </a:p>
          <a:p>
            <a:pPr indent="-343535" lvl="1" marL="584200" marR="1229360" rtl="0" algn="l">
              <a:lnSpc>
                <a:spcPct val="100000"/>
              </a:lnSpc>
              <a:spcBef>
                <a:spcPts val="635"/>
              </a:spcBef>
              <a:spcAft>
                <a:spcPts val="0"/>
              </a:spcAft>
              <a:buClr>
                <a:schemeClr val="accent1"/>
              </a:buClr>
              <a:buSzPts val="2000"/>
              <a:buFont typeface="Arial"/>
              <a:buChar char="•"/>
            </a:pPr>
            <a:r>
              <a:rPr b="0" i="0" lang="en-US" sz="2000" u="none" cap="none" strike="noStrike">
                <a:solidFill>
                  <a:schemeClr val="dk1"/>
                </a:solidFill>
                <a:latin typeface="Arial"/>
                <a:ea typeface="Arial"/>
                <a:cs typeface="Arial"/>
                <a:sym typeface="Arial"/>
              </a:rPr>
              <a:t>Income-Based Repayment (IBR) Plan</a:t>
            </a:r>
            <a:endParaRPr b="0" i="0" sz="2000" u="none" cap="none" strike="noStrike">
              <a:solidFill>
                <a:schemeClr val="dk1"/>
              </a:solidFill>
              <a:latin typeface="Arial"/>
              <a:ea typeface="Arial"/>
              <a:cs typeface="Arial"/>
              <a:sym typeface="Arial"/>
            </a:endParaRPr>
          </a:p>
          <a:p>
            <a:pPr indent="-343535" lvl="1" marL="584200" marR="1229360" rtl="0" algn="l">
              <a:lnSpc>
                <a:spcPct val="100000"/>
              </a:lnSpc>
              <a:spcBef>
                <a:spcPts val="635"/>
              </a:spcBef>
              <a:spcAft>
                <a:spcPts val="0"/>
              </a:spcAft>
              <a:buClr>
                <a:schemeClr val="accent1"/>
              </a:buClr>
              <a:buSzPts val="2000"/>
              <a:buFont typeface="Arial"/>
              <a:buChar char="•"/>
            </a:pPr>
            <a:r>
              <a:rPr b="0" i="0" lang="en-US" sz="2000" u="none" cap="none" strike="noStrike">
                <a:solidFill>
                  <a:schemeClr val="dk1"/>
                </a:solidFill>
                <a:latin typeface="Arial"/>
                <a:ea typeface="Arial"/>
                <a:cs typeface="Arial"/>
                <a:sym typeface="Arial"/>
              </a:rPr>
              <a:t>Income-Contingent Repayment (ICR) Plan</a:t>
            </a:r>
            <a:endParaRPr b="0" i="0" sz="2000" u="none" cap="none" strike="noStrike">
              <a:solidFill>
                <a:schemeClr val="dk1"/>
              </a:solidFill>
              <a:latin typeface="Arial"/>
              <a:ea typeface="Arial"/>
              <a:cs typeface="Arial"/>
              <a:sym typeface="Arial"/>
            </a:endParaRPr>
          </a:p>
          <a:p>
            <a:pPr indent="-216534" lvl="1" marL="584200" marR="1229360" rtl="0" algn="l">
              <a:lnSpc>
                <a:spcPct val="100000"/>
              </a:lnSpc>
              <a:spcBef>
                <a:spcPts val="635"/>
              </a:spcBef>
              <a:spcAft>
                <a:spcPts val="0"/>
              </a:spcAft>
              <a:buClr>
                <a:schemeClr val="accent1"/>
              </a:buClr>
              <a:buSzPts val="2000"/>
              <a:buFont typeface="Arial"/>
              <a:buNone/>
            </a:pPr>
            <a:r>
              <a:t/>
            </a:r>
            <a:endParaRPr b="0" i="0" sz="2000" u="none" cap="none" strike="noStrike">
              <a:solidFill>
                <a:schemeClr val="dk1"/>
              </a:solidFill>
              <a:latin typeface="Arial"/>
              <a:ea typeface="Arial"/>
              <a:cs typeface="Arial"/>
              <a:sym typeface="Arial"/>
            </a:endParaRPr>
          </a:p>
          <a:p>
            <a:pPr indent="-215900" lvl="0" marL="342900" marR="0" rtl="0" algn="l">
              <a:lnSpc>
                <a:spcPct val="100000"/>
              </a:lnSpc>
              <a:spcBef>
                <a:spcPts val="600"/>
              </a:spcBef>
              <a:spcAft>
                <a:spcPts val="0"/>
              </a:spcAft>
              <a:buClr>
                <a:schemeClr val="dk1"/>
              </a:buClr>
              <a:buSzPts val="2000"/>
              <a:buFont typeface="Arial"/>
              <a:buNone/>
            </a:pPr>
            <a:r>
              <a:t/>
            </a:r>
            <a:endParaRPr sz="2000">
              <a:solidFill>
                <a:srgbClr val="030A13"/>
              </a:solidFill>
              <a:latin typeface="Arial"/>
              <a:ea typeface="Arial"/>
              <a:cs typeface="Arial"/>
              <a:sym typeface="Arial"/>
            </a:endParaRPr>
          </a:p>
          <a:p>
            <a:pPr indent="-215900" lvl="0" marL="342900" marR="0" rtl="0" algn="l">
              <a:lnSpc>
                <a:spcPct val="100000"/>
              </a:lnSpc>
              <a:spcBef>
                <a:spcPts val="600"/>
              </a:spcBef>
              <a:spcAft>
                <a:spcPts val="0"/>
              </a:spcAft>
              <a:buClr>
                <a:schemeClr val="dk1"/>
              </a:buClr>
              <a:buSzPts val="2000"/>
              <a:buFont typeface="Arial"/>
              <a:buNone/>
            </a:pPr>
            <a:r>
              <a:t/>
            </a:r>
            <a:endParaRPr sz="2000">
              <a:solidFill>
                <a:srgbClr val="030A13"/>
              </a:solidFill>
              <a:latin typeface="Arial"/>
              <a:ea typeface="Arial"/>
              <a:cs typeface="Arial"/>
              <a:sym typeface="Arial"/>
            </a:endParaRPr>
          </a:p>
          <a:p>
            <a:pPr indent="0" lvl="0" marL="0" marR="0" rtl="0" algn="l">
              <a:lnSpc>
                <a:spcPct val="100000"/>
              </a:lnSpc>
              <a:spcBef>
                <a:spcPts val="600"/>
              </a:spcBef>
              <a:spcAft>
                <a:spcPts val="0"/>
              </a:spcAft>
              <a:buClr>
                <a:schemeClr val="accent1"/>
              </a:buClr>
              <a:buSzPts val="2000"/>
              <a:buFont typeface="Cambria"/>
              <a:buNone/>
            </a:pPr>
            <a:r>
              <a:t/>
            </a:r>
            <a:endParaRPr sz="2000">
              <a:solidFill>
                <a:schemeClr val="dk1"/>
              </a:solidFill>
              <a:latin typeface="Arial"/>
              <a:ea typeface="Arial"/>
              <a:cs typeface="Arial"/>
              <a:sym typeface="Arial"/>
            </a:endParaRPr>
          </a:p>
        </p:txBody>
      </p:sp>
      <p:sp>
        <p:nvSpPr>
          <p:cNvPr id="723" name="Google Shape;723;p21"/>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28" name="Shape 728"/>
        <p:cNvGrpSpPr/>
        <p:nvPr/>
      </p:nvGrpSpPr>
      <p:grpSpPr>
        <a:xfrm>
          <a:off x="0" y="0"/>
          <a:ext cx="0" cy="0"/>
          <a:chOff x="0" y="0"/>
          <a:chExt cx="0" cy="0"/>
        </a:xfrm>
      </p:grpSpPr>
      <p:sp>
        <p:nvSpPr>
          <p:cNvPr id="729" name="Google Shape;729;p22"/>
          <p:cNvSpPr txBox="1"/>
          <p:nvPr>
            <p:ph type="title"/>
          </p:nvPr>
        </p:nvSpPr>
        <p:spPr>
          <a:xfrm>
            <a:off x="819728" y="191820"/>
            <a:ext cx="10552543" cy="1109485"/>
          </a:xfrm>
          <a:prstGeom prst="rect">
            <a:avLst/>
          </a:prstGeom>
          <a:noFill/>
          <a:ln>
            <a:noFill/>
          </a:ln>
        </p:spPr>
        <p:txBody>
          <a:bodyPr anchorCtr="0" anchor="b" bIns="0" lIns="0" spcFirstLastPara="1" rIns="0" wrap="square" tIns="550100">
            <a:spAutoFit/>
          </a:bodyPr>
          <a:lstStyle/>
          <a:p>
            <a:pPr indent="0" lvl="0" marL="8890" rtl="0" algn="l">
              <a:lnSpc>
                <a:spcPct val="100000"/>
              </a:lnSpc>
              <a:spcBef>
                <a:spcPts val="0"/>
              </a:spcBef>
              <a:spcAft>
                <a:spcPts val="0"/>
              </a:spcAft>
              <a:buClr>
                <a:srgbClr val="171716"/>
              </a:buClr>
              <a:buSzPts val="3600"/>
              <a:buFont typeface="Arial Narrow"/>
              <a:buNone/>
            </a:pPr>
            <a:r>
              <a:rPr lang="en-US">
                <a:solidFill>
                  <a:srgbClr val="171716"/>
                </a:solidFill>
              </a:rPr>
              <a:t>IDR DETAILS</a:t>
            </a:r>
            <a:endParaRPr>
              <a:solidFill>
                <a:srgbClr val="171716"/>
              </a:solidFill>
            </a:endParaRPr>
          </a:p>
        </p:txBody>
      </p:sp>
      <p:pic>
        <p:nvPicPr>
          <p:cNvPr descr="A table that shows details about each IDR plan, including the plan type, plan name, monthly payment amount, eligibility criteria, repayment timeframe, and eligible loans" id="730" name="Google Shape;730;p22"/>
          <p:cNvPicPr preferRelativeResize="0"/>
          <p:nvPr/>
        </p:nvPicPr>
        <p:blipFill rotWithShape="1">
          <a:blip r:embed="rId3">
            <a:alphaModFix/>
          </a:blip>
          <a:srcRect b="0" l="0" r="0" t="0"/>
          <a:stretch/>
        </p:blipFill>
        <p:spPr>
          <a:xfrm>
            <a:off x="819728" y="1442134"/>
            <a:ext cx="9354082" cy="5261671"/>
          </a:xfrm>
          <a:prstGeom prst="rect">
            <a:avLst/>
          </a:prstGeom>
          <a:noFill/>
          <a:ln>
            <a:noFill/>
          </a:ln>
        </p:spPr>
      </p:pic>
      <p:sp>
        <p:nvSpPr>
          <p:cNvPr id="731" name="Google Shape;731;p22"/>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23"/>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LOAN SIMULATOR</a:t>
            </a:r>
            <a:endParaRPr/>
          </a:p>
        </p:txBody>
      </p:sp>
      <p:sp>
        <p:nvSpPr>
          <p:cNvPr id="737" name="Google Shape;737;p23"/>
          <p:cNvSpPr txBox="1"/>
          <p:nvPr>
            <p:ph idx="1" type="body"/>
          </p:nvPr>
        </p:nvSpPr>
        <p:spPr>
          <a:xfrm>
            <a:off x="914400" y="1600200"/>
            <a:ext cx="3526971" cy="4800599"/>
          </a:xfrm>
          <a:prstGeom prst="rect">
            <a:avLst/>
          </a:prstGeom>
          <a:noFill/>
          <a:ln>
            <a:noFill/>
          </a:ln>
        </p:spPr>
        <p:txBody>
          <a:bodyPr anchorCtr="0" anchor="t" bIns="0" lIns="0" spcFirstLastPara="1" rIns="0" wrap="square" tIns="0">
            <a:normAutofit fontScale="92500" lnSpcReduction="20000"/>
          </a:bodyPr>
          <a:lstStyle/>
          <a:p>
            <a:pPr indent="-342900" lvl="5" marL="355600" marR="601345" rtl="0" algn="l">
              <a:lnSpc>
                <a:spcPct val="100000"/>
              </a:lnSpc>
              <a:spcBef>
                <a:spcPts val="0"/>
              </a:spcBef>
              <a:spcAft>
                <a:spcPts val="0"/>
              </a:spcAft>
              <a:buClr>
                <a:srgbClr val="191A1B"/>
              </a:buClr>
              <a:buSzPct val="100000"/>
              <a:buFont typeface="Arial"/>
              <a:buChar char="•"/>
            </a:pPr>
            <a:r>
              <a:rPr b="0" i="0" lang="en-US" sz="2400" u="sng" cap="none" strike="noStrike">
                <a:solidFill>
                  <a:srgbClr val="191A1B"/>
                </a:solidFill>
                <a:latin typeface="Arial"/>
                <a:ea typeface="Arial"/>
                <a:cs typeface="Arial"/>
                <a:sym typeface="Arial"/>
                <a:hlinkClick r:id="rId3">
                  <a:extLst>
                    <a:ext uri="{A12FA001-AC4F-418D-AE19-62706E023703}">
                      <ahyp:hlinkClr val="tx"/>
                    </a:ext>
                  </a:extLst>
                </a:hlinkClick>
              </a:rPr>
              <a:t>Loan Simulator | Federal Student Aid</a:t>
            </a:r>
            <a:br>
              <a:rPr b="0" i="0" lang="en-US" sz="2400" u="none" cap="none" strike="noStrike">
                <a:solidFill>
                  <a:srgbClr val="191A1B"/>
                </a:solidFill>
                <a:latin typeface="Arial"/>
                <a:ea typeface="Arial"/>
                <a:cs typeface="Arial"/>
                <a:sym typeface="Arial"/>
              </a:rPr>
            </a:br>
            <a:endParaRPr b="0" i="0" sz="2400" u="none" cap="none" strike="noStrike">
              <a:solidFill>
                <a:srgbClr val="191A1B"/>
              </a:solidFill>
              <a:latin typeface="Arial"/>
              <a:ea typeface="Arial"/>
              <a:cs typeface="Arial"/>
              <a:sym typeface="Arial"/>
            </a:endParaRPr>
          </a:p>
          <a:p>
            <a:pPr indent="-342900" lvl="5" marL="355600" marR="601345" rtl="0" algn="l">
              <a:lnSpc>
                <a:spcPct val="100000"/>
              </a:lnSpc>
              <a:spcBef>
                <a:spcPts val="100"/>
              </a:spcBef>
              <a:spcAft>
                <a:spcPts val="0"/>
              </a:spcAft>
              <a:buClr>
                <a:srgbClr val="191A1B"/>
              </a:buClr>
              <a:buSzPct val="100000"/>
              <a:buFont typeface="Arial"/>
              <a:buChar char="•"/>
            </a:pPr>
            <a:r>
              <a:rPr b="0" i="0" lang="en-US" sz="2400" u="sng" cap="none" strike="noStrike">
                <a:solidFill>
                  <a:srgbClr val="191A1B"/>
                </a:solidFill>
                <a:latin typeface="Arial"/>
                <a:ea typeface="Arial"/>
                <a:cs typeface="Arial"/>
                <a:sym typeface="Arial"/>
                <a:hlinkClick r:id="rId4">
                  <a:extLst>
                    <a:ext uri="{A12FA001-AC4F-418D-AE19-62706E023703}">
                      <ahyp:hlinkClr val="tx"/>
                    </a:ext>
                  </a:extLst>
                </a:hlinkClick>
              </a:rPr>
              <a:t>Use Loan Simulator To Find the Right Repayment Plan for You (youtube.com)</a:t>
            </a:r>
            <a:endParaRPr b="0" i="0" sz="2400" u="none" cap="none" strike="noStrike">
              <a:solidFill>
                <a:srgbClr val="202429"/>
              </a:solidFill>
              <a:latin typeface="Arial"/>
              <a:ea typeface="Arial"/>
              <a:cs typeface="Arial"/>
              <a:sym typeface="Arial"/>
            </a:endParaRPr>
          </a:p>
          <a:p>
            <a:pPr indent="0" lvl="5" marL="12700" marR="601345" rtl="0" algn="l">
              <a:lnSpc>
                <a:spcPct val="100000"/>
              </a:lnSpc>
              <a:spcBef>
                <a:spcPts val="100"/>
              </a:spcBef>
              <a:spcAft>
                <a:spcPts val="0"/>
              </a:spcAft>
              <a:buClr>
                <a:schemeClr val="accent1"/>
              </a:buClr>
              <a:buSzPct val="100000"/>
              <a:buFont typeface="Arial Narrow"/>
              <a:buNone/>
            </a:pPr>
            <a:r>
              <a:t/>
            </a:r>
            <a:endParaRPr b="0" i="0" sz="2400" u="none" cap="none" strike="noStrike">
              <a:solidFill>
                <a:srgbClr val="202429"/>
              </a:solidFill>
              <a:latin typeface="Arial"/>
              <a:ea typeface="Arial"/>
              <a:cs typeface="Arial"/>
              <a:sym typeface="Arial"/>
            </a:endParaRPr>
          </a:p>
          <a:p>
            <a:pPr indent="-342900" lvl="5" marL="355600" marR="601345" rtl="0" algn="l">
              <a:lnSpc>
                <a:spcPct val="100000"/>
              </a:lnSpc>
              <a:spcBef>
                <a:spcPts val="100"/>
              </a:spcBef>
              <a:spcAft>
                <a:spcPts val="0"/>
              </a:spcAft>
              <a:buClr>
                <a:srgbClr val="202429"/>
              </a:buClr>
              <a:buSzPct val="100000"/>
              <a:buFont typeface="Arial"/>
              <a:buChar char="•"/>
            </a:pPr>
            <a:r>
              <a:rPr b="0" i="0" lang="en-US" sz="2400" u="none" cap="none" strike="noStrike">
                <a:solidFill>
                  <a:srgbClr val="202429"/>
                </a:solidFill>
                <a:latin typeface="Arial"/>
                <a:ea typeface="Arial"/>
                <a:cs typeface="Arial"/>
                <a:sym typeface="Arial"/>
              </a:rPr>
              <a:t>Loan Simulator helps calculate student loan payments and choose a loan repayment option that best meets a borrower’s needs and goals.</a:t>
            </a:r>
            <a:endParaRPr/>
          </a:p>
          <a:p>
            <a:pPr indent="0" lvl="0" marL="0" rtl="0" algn="l">
              <a:lnSpc>
                <a:spcPct val="120000"/>
              </a:lnSpc>
              <a:spcBef>
                <a:spcPts val="1000"/>
              </a:spcBef>
              <a:spcAft>
                <a:spcPts val="0"/>
              </a:spcAft>
              <a:buSzPct val="100000"/>
              <a:buFont typeface="Cambria"/>
              <a:buNone/>
            </a:pPr>
            <a:r>
              <a:t/>
            </a:r>
            <a:endParaRPr sz="2400">
              <a:latin typeface="Arial"/>
              <a:ea typeface="Arial"/>
              <a:cs typeface="Arial"/>
              <a:sym typeface="Arial"/>
            </a:endParaRPr>
          </a:p>
        </p:txBody>
      </p:sp>
      <p:pic>
        <p:nvPicPr>
          <p:cNvPr descr="screenshot of the Loan Simulator website" id="738" name="Google Shape;738;p23"/>
          <p:cNvPicPr preferRelativeResize="0"/>
          <p:nvPr/>
        </p:nvPicPr>
        <p:blipFill rotWithShape="1">
          <a:blip r:embed="rId5">
            <a:alphaModFix/>
          </a:blip>
          <a:srcRect b="0" l="0" r="0" t="0"/>
          <a:stretch/>
        </p:blipFill>
        <p:spPr>
          <a:xfrm>
            <a:off x="4863009" y="963413"/>
            <a:ext cx="6340977" cy="5437386"/>
          </a:xfrm>
          <a:prstGeom prst="rect">
            <a:avLst/>
          </a:prstGeom>
          <a:noFill/>
          <a:ln>
            <a:noFill/>
          </a:ln>
        </p:spPr>
      </p:pic>
      <p:sp>
        <p:nvSpPr>
          <p:cNvPr id="739" name="Google Shape;739;p23"/>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24"/>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APPLY FOR IDR</a:t>
            </a:r>
            <a:endParaRPr/>
          </a:p>
        </p:txBody>
      </p:sp>
      <p:sp>
        <p:nvSpPr>
          <p:cNvPr id="745" name="Google Shape;745;p24"/>
          <p:cNvSpPr txBox="1"/>
          <p:nvPr/>
        </p:nvSpPr>
        <p:spPr>
          <a:xfrm>
            <a:off x="875999" y="1612508"/>
            <a:ext cx="10810033" cy="4409919"/>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400"/>
              <a:buFont typeface="Arial"/>
              <a:buChar char="•"/>
            </a:pPr>
            <a:r>
              <a:rPr lang="en-US" sz="2400">
                <a:solidFill>
                  <a:srgbClr val="030A13"/>
                </a:solidFill>
                <a:latin typeface="Arial"/>
                <a:ea typeface="Arial"/>
                <a:cs typeface="Arial"/>
                <a:sym typeface="Arial"/>
              </a:rPr>
              <a:t>Adsf</a:t>
            </a:r>
            <a:endParaRPr sz="2400">
              <a:solidFill>
                <a:srgbClr val="030A13"/>
              </a:solidFill>
              <a:latin typeface="Arial"/>
              <a:ea typeface="Arial"/>
              <a:cs typeface="Arial"/>
              <a:sym typeface="Arial"/>
            </a:endParaRPr>
          </a:p>
          <a:p>
            <a:pPr indent="-190500" lvl="0" marL="342900" marR="0" rtl="0" algn="l">
              <a:lnSpc>
                <a:spcPct val="100000"/>
              </a:lnSpc>
              <a:spcBef>
                <a:spcPts val="1800"/>
              </a:spcBef>
              <a:spcAft>
                <a:spcPts val="0"/>
              </a:spcAft>
              <a:buClr>
                <a:schemeClr val="dk1"/>
              </a:buClr>
              <a:buSzPts val="2400"/>
              <a:buFont typeface="Arial"/>
              <a:buNone/>
            </a:pPr>
            <a:r>
              <a:t/>
            </a:r>
            <a:endParaRPr sz="2400">
              <a:solidFill>
                <a:srgbClr val="030A13"/>
              </a:solidFill>
              <a:latin typeface="Arial"/>
              <a:ea typeface="Arial"/>
              <a:cs typeface="Arial"/>
              <a:sym typeface="Arial"/>
            </a:endParaRPr>
          </a:p>
          <a:p>
            <a:pPr indent="-190500" lvl="0" marL="342900" marR="0" rtl="0" algn="l">
              <a:lnSpc>
                <a:spcPct val="100000"/>
              </a:lnSpc>
              <a:spcBef>
                <a:spcPts val="1800"/>
              </a:spcBef>
              <a:spcAft>
                <a:spcPts val="0"/>
              </a:spcAft>
              <a:buClr>
                <a:schemeClr val="dk1"/>
              </a:buClr>
              <a:buSzPts val="2400"/>
              <a:buFont typeface="Arial"/>
              <a:buNone/>
            </a:pPr>
            <a:r>
              <a:t/>
            </a:r>
            <a:endParaRPr sz="2400">
              <a:solidFill>
                <a:srgbClr val="030A13"/>
              </a:solidFill>
              <a:latin typeface="Arial"/>
              <a:ea typeface="Arial"/>
              <a:cs typeface="Arial"/>
              <a:sym typeface="Arial"/>
            </a:endParaRPr>
          </a:p>
          <a:p>
            <a:pPr indent="0" lvl="0" marL="0" marR="0" rtl="0" algn="l">
              <a:lnSpc>
                <a:spcPct val="100000"/>
              </a:lnSpc>
              <a:spcBef>
                <a:spcPts val="1800"/>
              </a:spcBef>
              <a:spcAft>
                <a:spcPts val="0"/>
              </a:spcAft>
              <a:buClr>
                <a:schemeClr val="accent1"/>
              </a:buClr>
              <a:buSzPts val="2400"/>
              <a:buFont typeface="Cambria"/>
              <a:buNone/>
            </a:pPr>
            <a:r>
              <a:t/>
            </a:r>
            <a:endParaRPr sz="2400">
              <a:solidFill>
                <a:schemeClr val="dk1"/>
              </a:solidFill>
              <a:latin typeface="Arial"/>
              <a:ea typeface="Arial"/>
              <a:cs typeface="Arial"/>
              <a:sym typeface="Arial"/>
            </a:endParaRPr>
          </a:p>
        </p:txBody>
      </p:sp>
      <p:pic>
        <p:nvPicPr>
          <p:cNvPr descr="Screenshot of Studentaid.gov showing the IDR application" id="746" name="Google Shape;746;p24"/>
          <p:cNvPicPr preferRelativeResize="0"/>
          <p:nvPr/>
        </p:nvPicPr>
        <p:blipFill rotWithShape="1">
          <a:blip r:embed="rId3">
            <a:alphaModFix/>
          </a:blip>
          <a:srcRect b="0" l="0" r="0" t="0"/>
          <a:stretch/>
        </p:blipFill>
        <p:spPr>
          <a:xfrm>
            <a:off x="505968" y="1623832"/>
            <a:ext cx="10905742" cy="4941274"/>
          </a:xfrm>
          <a:prstGeom prst="rect">
            <a:avLst/>
          </a:prstGeom>
          <a:noFill/>
          <a:ln>
            <a:noFill/>
          </a:ln>
        </p:spPr>
      </p:pic>
      <p:sp>
        <p:nvSpPr>
          <p:cNvPr id="747" name="Google Shape;747;p24"/>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25"/>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IDR RESOURCES</a:t>
            </a:r>
            <a:endParaRPr/>
          </a:p>
        </p:txBody>
      </p:sp>
      <p:sp>
        <p:nvSpPr>
          <p:cNvPr id="753" name="Google Shape;753;p25"/>
          <p:cNvSpPr txBox="1"/>
          <p:nvPr/>
        </p:nvSpPr>
        <p:spPr>
          <a:xfrm>
            <a:off x="875999" y="1612508"/>
            <a:ext cx="10810033" cy="4409919"/>
          </a:xfrm>
          <a:prstGeom prst="rect">
            <a:avLst/>
          </a:prstGeom>
          <a:noFill/>
          <a:ln>
            <a:noFill/>
          </a:ln>
        </p:spPr>
        <p:txBody>
          <a:bodyPr anchorCtr="0" anchor="t" bIns="45700" lIns="91425" spcFirstLastPara="1" rIns="91425" wrap="square" tIns="45700">
            <a:noAutofit/>
          </a:bodyPr>
          <a:lstStyle/>
          <a:p>
            <a:pPr indent="-342900" lvl="5" marL="355600" marR="601345" rtl="0" algn="l">
              <a:lnSpc>
                <a:spcPct val="100000"/>
              </a:lnSpc>
              <a:spcBef>
                <a:spcPts val="0"/>
              </a:spcBef>
              <a:spcAft>
                <a:spcPts val="0"/>
              </a:spcAft>
              <a:buClr>
                <a:schemeClr val="accent1"/>
              </a:buClr>
              <a:buSzPts val="2400"/>
              <a:buFont typeface="Arial"/>
              <a:buChar char="•"/>
            </a:pPr>
            <a:r>
              <a:rPr b="0" i="0" lang="en-US" sz="2400" u="sng" cap="none" strike="noStrike">
                <a:solidFill>
                  <a:schemeClr val="accent1"/>
                </a:solidFill>
                <a:latin typeface="Arial"/>
                <a:ea typeface="Arial"/>
                <a:cs typeface="Arial"/>
                <a:sym typeface="Arial"/>
                <a:hlinkClick r:id="rId3">
                  <a:extLst>
                    <a:ext uri="{A12FA001-AC4F-418D-AE19-62706E023703}">
                      <ahyp:hlinkClr val="tx"/>
                    </a:ext>
                  </a:extLst>
                </a:hlinkClick>
              </a:rPr>
              <a:t>Income-Driven Repayment Plans | Federal Student Aid</a:t>
            </a:r>
            <a:endParaRPr b="0" i="0" sz="2400" u="sng" cap="none" strike="noStrike">
              <a:solidFill>
                <a:schemeClr val="accent1"/>
              </a:solidFill>
              <a:latin typeface="Arial"/>
              <a:ea typeface="Arial"/>
              <a:cs typeface="Arial"/>
              <a:sym typeface="Arial"/>
              <a:hlinkClick r:id="rId4">
                <a:extLst>
                  <a:ext uri="{A12FA001-AC4F-418D-AE19-62706E023703}">
                    <ahyp:hlinkClr val="tx"/>
                  </a:ext>
                </a:extLst>
              </a:hlinkClick>
            </a:endParaRPr>
          </a:p>
          <a:p>
            <a:pPr indent="-342900" lvl="5" marL="355600" marR="601345" rtl="0" algn="l">
              <a:lnSpc>
                <a:spcPct val="100000"/>
              </a:lnSpc>
              <a:spcBef>
                <a:spcPts val="100"/>
              </a:spcBef>
              <a:spcAft>
                <a:spcPts val="0"/>
              </a:spcAft>
              <a:buClr>
                <a:schemeClr val="accent1"/>
              </a:buClr>
              <a:buSzPts val="2400"/>
              <a:buFont typeface="Arial"/>
              <a:buChar char="•"/>
            </a:pPr>
            <a:r>
              <a:rPr b="0" i="0" lang="en-US" sz="2400" u="sng" cap="none" strike="noStrike">
                <a:solidFill>
                  <a:schemeClr val="accent1"/>
                </a:solidFill>
                <a:latin typeface="Arial"/>
                <a:ea typeface="Arial"/>
                <a:cs typeface="Arial"/>
                <a:sym typeface="Arial"/>
                <a:hlinkClick r:id="rId5">
                  <a:extLst>
                    <a:ext uri="{A12FA001-AC4F-418D-AE19-62706E023703}">
                      <ahyp:hlinkClr val="tx"/>
                    </a:ext>
                  </a:extLst>
                </a:hlinkClick>
              </a:rPr>
              <a:t>Apply for or Manage Your Income-Driven Repayment Plan | Federal Student Aid</a:t>
            </a:r>
            <a:endParaRPr b="0" i="0" sz="2400" u="none" cap="none" strike="noStrike">
              <a:solidFill>
                <a:schemeClr val="accent1"/>
              </a:solidFill>
              <a:latin typeface="Arial"/>
              <a:ea typeface="Arial"/>
              <a:cs typeface="Arial"/>
              <a:sym typeface="Arial"/>
            </a:endParaRPr>
          </a:p>
          <a:p>
            <a:pPr indent="-342900" lvl="5" marL="355600" marR="601345" rtl="0" algn="l">
              <a:lnSpc>
                <a:spcPct val="100000"/>
              </a:lnSpc>
              <a:spcBef>
                <a:spcPts val="100"/>
              </a:spcBef>
              <a:spcAft>
                <a:spcPts val="0"/>
              </a:spcAft>
              <a:buClr>
                <a:schemeClr val="accent1"/>
              </a:buClr>
              <a:buSzPts val="2400"/>
              <a:buFont typeface="Arial"/>
              <a:buChar char="•"/>
            </a:pPr>
            <a:r>
              <a:rPr b="0" i="0" lang="en-US" sz="2400" u="sng" cap="none" strike="noStrike">
                <a:solidFill>
                  <a:schemeClr val="accent1"/>
                </a:solidFill>
                <a:latin typeface="Arial"/>
                <a:ea typeface="Arial"/>
                <a:cs typeface="Arial"/>
                <a:sym typeface="Arial"/>
                <a:hlinkClick r:id="rId6">
                  <a:extLst>
                    <a:ext uri="{A12FA001-AC4F-418D-AE19-62706E023703}">
                      <ahyp:hlinkClr val="tx"/>
                    </a:ext>
                  </a:extLst>
                </a:hlinkClick>
              </a:rPr>
              <a:t>Your Guide to Student Loan Repayment Plans (youtube.com)</a:t>
            </a:r>
            <a:endParaRPr b="0" i="0" sz="2400" u="none" cap="none" strike="noStrike">
              <a:solidFill>
                <a:srgbClr val="202429"/>
              </a:solidFill>
              <a:latin typeface="Arial"/>
              <a:ea typeface="Arial"/>
              <a:cs typeface="Arial"/>
              <a:sym typeface="Arial"/>
            </a:endParaRPr>
          </a:p>
          <a:p>
            <a:pPr indent="-190500" lvl="0" marL="342900" marR="0" rtl="0" algn="l">
              <a:lnSpc>
                <a:spcPct val="100000"/>
              </a:lnSpc>
              <a:spcBef>
                <a:spcPts val="0"/>
              </a:spcBef>
              <a:spcAft>
                <a:spcPts val="0"/>
              </a:spcAft>
              <a:buClr>
                <a:schemeClr val="dk1"/>
              </a:buClr>
              <a:buSzPts val="2400"/>
              <a:buFont typeface="Arial"/>
              <a:buNone/>
            </a:pPr>
            <a:r>
              <a:t/>
            </a:r>
            <a:endParaRPr sz="2400">
              <a:solidFill>
                <a:srgbClr val="030A13"/>
              </a:solidFill>
              <a:latin typeface="Arial"/>
              <a:ea typeface="Arial"/>
              <a:cs typeface="Arial"/>
              <a:sym typeface="Arial"/>
            </a:endParaRPr>
          </a:p>
          <a:p>
            <a:pPr indent="-190500" lvl="0" marL="342900" marR="0" rtl="0" algn="l">
              <a:lnSpc>
                <a:spcPct val="100000"/>
              </a:lnSpc>
              <a:spcBef>
                <a:spcPts val="1800"/>
              </a:spcBef>
              <a:spcAft>
                <a:spcPts val="0"/>
              </a:spcAft>
              <a:buClr>
                <a:schemeClr val="dk1"/>
              </a:buClr>
              <a:buSzPts val="2400"/>
              <a:buFont typeface="Arial"/>
              <a:buNone/>
            </a:pPr>
            <a:r>
              <a:t/>
            </a:r>
            <a:endParaRPr sz="2400">
              <a:solidFill>
                <a:srgbClr val="030A13"/>
              </a:solidFill>
              <a:latin typeface="Arial"/>
              <a:ea typeface="Arial"/>
              <a:cs typeface="Arial"/>
              <a:sym typeface="Arial"/>
            </a:endParaRPr>
          </a:p>
          <a:p>
            <a:pPr indent="0" lvl="0" marL="0" marR="0" rtl="0" algn="l">
              <a:lnSpc>
                <a:spcPct val="100000"/>
              </a:lnSpc>
              <a:spcBef>
                <a:spcPts val="1800"/>
              </a:spcBef>
              <a:spcAft>
                <a:spcPts val="0"/>
              </a:spcAft>
              <a:buClr>
                <a:schemeClr val="accent1"/>
              </a:buClr>
              <a:buSzPts val="2400"/>
              <a:buFont typeface="Cambria"/>
              <a:buNone/>
            </a:pPr>
            <a:r>
              <a:t/>
            </a:r>
            <a:endParaRPr sz="2400">
              <a:solidFill>
                <a:schemeClr val="dk1"/>
              </a:solidFill>
              <a:latin typeface="Arial"/>
              <a:ea typeface="Arial"/>
              <a:cs typeface="Arial"/>
              <a:sym typeface="Arial"/>
            </a:endParaRPr>
          </a:p>
        </p:txBody>
      </p:sp>
      <p:sp>
        <p:nvSpPr>
          <p:cNvPr id="754" name="Google Shape;754;p25"/>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descr="title slide for IDR adjustment" id="759" name="Google Shape;759;p26"/>
          <p:cNvSpPr/>
          <p:nvPr/>
        </p:nvSpPr>
        <p:spPr>
          <a:xfrm>
            <a:off x="0" y="0"/>
            <a:ext cx="12192000" cy="6858000"/>
          </a:xfrm>
          <a:custGeom>
            <a:rect b="b" l="l" r="r" t="t"/>
            <a:pathLst>
              <a:path extrusionOk="0" h="6858000" w="12192000">
                <a:moveTo>
                  <a:pt x="12192000" y="0"/>
                </a:moveTo>
                <a:lnTo>
                  <a:pt x="0" y="0"/>
                </a:lnTo>
                <a:lnTo>
                  <a:pt x="0" y="6858000"/>
                </a:lnTo>
                <a:lnTo>
                  <a:pt x="12192000" y="6858000"/>
                </a:lnTo>
                <a:lnTo>
                  <a:pt x="12192000" y="0"/>
                </a:lnTo>
                <a:close/>
              </a:path>
            </a:pathLst>
          </a:custGeom>
          <a:solidFill>
            <a:srgbClr val="113B5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mbria"/>
              <a:buNone/>
            </a:pPr>
            <a:r>
              <a:t/>
            </a:r>
            <a:endParaRPr b="0" i="0" sz="1800" u="none" cap="none" strike="noStrike">
              <a:solidFill>
                <a:srgbClr val="000000"/>
              </a:solidFill>
              <a:latin typeface="Calibri"/>
              <a:ea typeface="Calibri"/>
              <a:cs typeface="Calibri"/>
              <a:sym typeface="Calibri"/>
            </a:endParaRPr>
          </a:p>
        </p:txBody>
      </p:sp>
      <p:pic>
        <p:nvPicPr>
          <p:cNvPr id="760" name="Google Shape;760;p26"/>
          <p:cNvPicPr preferRelativeResize="0"/>
          <p:nvPr/>
        </p:nvPicPr>
        <p:blipFill rotWithShape="1">
          <a:blip r:embed="rId3">
            <a:alphaModFix/>
          </a:blip>
          <a:srcRect b="0" l="0" r="0" t="0"/>
          <a:stretch/>
        </p:blipFill>
        <p:spPr>
          <a:xfrm>
            <a:off x="10264152" y="269403"/>
            <a:ext cx="1547670" cy="206497"/>
          </a:xfrm>
          <a:prstGeom prst="rect">
            <a:avLst/>
          </a:prstGeom>
          <a:noFill/>
          <a:ln>
            <a:noFill/>
          </a:ln>
        </p:spPr>
      </p:pic>
      <p:sp>
        <p:nvSpPr>
          <p:cNvPr id="761" name="Google Shape;761;p26"/>
          <p:cNvSpPr txBox="1"/>
          <p:nvPr>
            <p:ph type="title"/>
          </p:nvPr>
        </p:nvSpPr>
        <p:spPr>
          <a:xfrm>
            <a:off x="898127" y="2500687"/>
            <a:ext cx="9514840" cy="1674817"/>
          </a:xfrm>
          <a:prstGeom prst="rect">
            <a:avLst/>
          </a:prstGeom>
          <a:noFill/>
          <a:ln>
            <a:noFill/>
          </a:ln>
        </p:spPr>
        <p:txBody>
          <a:bodyPr anchorCtr="0" anchor="b" bIns="0" lIns="0" spcFirstLastPara="1" rIns="0" wrap="square" tIns="12700">
            <a:spAutoFit/>
          </a:bodyPr>
          <a:lstStyle/>
          <a:p>
            <a:pPr indent="0" lvl="0" marL="12700" rtl="0" algn="l">
              <a:lnSpc>
                <a:spcPct val="90476"/>
              </a:lnSpc>
              <a:spcBef>
                <a:spcPts val="0"/>
              </a:spcBef>
              <a:spcAft>
                <a:spcPts val="0"/>
              </a:spcAft>
              <a:buClr>
                <a:srgbClr val="FFFFFF"/>
              </a:buClr>
              <a:buSzPts val="6000"/>
              <a:buFont typeface="Arial Narrow"/>
              <a:buNone/>
            </a:pPr>
            <a:r>
              <a:rPr lang="en-US" sz="6000">
                <a:solidFill>
                  <a:srgbClr val="FFFFFF"/>
                </a:solidFill>
              </a:rPr>
              <a:t>THE SAVING ON A VALUABLE EDUCATION (SAVE) PLAN</a:t>
            </a:r>
            <a:endParaRPr sz="6000"/>
          </a:p>
        </p:txBody>
      </p:sp>
      <p:cxnSp>
        <p:nvCxnSpPr>
          <p:cNvPr id="762" name="Google Shape;762;p26"/>
          <p:cNvCxnSpPr/>
          <p:nvPr/>
        </p:nvCxnSpPr>
        <p:spPr>
          <a:xfrm>
            <a:off x="898127" y="4304872"/>
            <a:ext cx="930673" cy="0"/>
          </a:xfrm>
          <a:prstGeom prst="straightConnector1">
            <a:avLst/>
          </a:prstGeom>
          <a:noFill/>
          <a:ln cap="flat" cmpd="sng" w="76200">
            <a:solidFill>
              <a:srgbClr val="00B050"/>
            </a:solidFill>
            <a:prstDash val="solid"/>
            <a:round/>
            <a:headEnd len="sm" w="sm" type="none"/>
            <a:tailEnd len="sm" w="sm" type="none"/>
          </a:ln>
        </p:spPr>
      </p:cxnSp>
      <p:sp>
        <p:nvSpPr>
          <p:cNvPr id="763" name="Google Shape;763;p26"/>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27"/>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SAVE BASICS</a:t>
            </a:r>
            <a:endParaRPr/>
          </a:p>
        </p:txBody>
      </p:sp>
      <p:sp>
        <p:nvSpPr>
          <p:cNvPr id="769" name="Google Shape;769;p27"/>
          <p:cNvSpPr txBox="1"/>
          <p:nvPr/>
        </p:nvSpPr>
        <p:spPr>
          <a:xfrm>
            <a:off x="875999" y="1612508"/>
            <a:ext cx="10878036" cy="4409919"/>
          </a:xfrm>
          <a:prstGeom prst="rect">
            <a:avLst/>
          </a:prstGeom>
          <a:noFill/>
          <a:ln>
            <a:noFill/>
          </a:ln>
        </p:spPr>
        <p:txBody>
          <a:bodyPr anchorCtr="0" anchor="t" bIns="45700" lIns="91425" spcFirstLastPara="1" rIns="91425" wrap="square" tIns="45700">
            <a:noAutofit/>
          </a:bodyPr>
          <a:lstStyle/>
          <a:p>
            <a:pPr indent="-343535" lvl="0" marL="355600" marR="1229360" rtl="0" algn="l">
              <a:lnSpc>
                <a:spcPct val="100000"/>
              </a:lnSpc>
              <a:spcBef>
                <a:spcPts val="0"/>
              </a:spcBef>
              <a:spcAft>
                <a:spcPts val="0"/>
              </a:spcAft>
              <a:buClr>
                <a:schemeClr val="accent1"/>
              </a:buClr>
              <a:buSzPts val="2400"/>
              <a:buFont typeface="Arial"/>
              <a:buChar char="•"/>
            </a:pPr>
            <a:r>
              <a:rPr b="0" lang="en-US" sz="2400" cap="none">
                <a:solidFill>
                  <a:schemeClr val="dk1"/>
                </a:solidFill>
                <a:latin typeface="Arial"/>
                <a:ea typeface="Arial"/>
                <a:cs typeface="Arial"/>
                <a:sym typeface="Arial"/>
              </a:rPr>
              <a:t>The SAVE Plan replaced the Revised Pay As You Earn (REPAYE) Plan.</a:t>
            </a:r>
            <a:endParaRPr/>
          </a:p>
          <a:p>
            <a:pPr indent="-343535" lvl="0" marL="355600" marR="1229360" rtl="0" algn="l">
              <a:lnSpc>
                <a:spcPct val="100000"/>
              </a:lnSpc>
              <a:spcBef>
                <a:spcPts val="635"/>
              </a:spcBef>
              <a:spcAft>
                <a:spcPts val="0"/>
              </a:spcAft>
              <a:buClr>
                <a:schemeClr val="accent1"/>
              </a:buClr>
              <a:buSzPts val="2400"/>
              <a:buFont typeface="Arial"/>
              <a:buChar char="•"/>
            </a:pPr>
            <a:r>
              <a:rPr b="0" lang="en-US" sz="2400" cap="none">
                <a:solidFill>
                  <a:schemeClr val="dk1"/>
                </a:solidFill>
                <a:latin typeface="Arial"/>
                <a:ea typeface="Arial"/>
                <a:cs typeface="Arial"/>
                <a:sym typeface="Arial"/>
              </a:rPr>
              <a:t>Borrowers that were on the REPAYE Plan have been automatically added to the SAVE Plan and are receiving the benefits of the new plan. No further action is needed.</a:t>
            </a:r>
            <a:endParaRPr/>
          </a:p>
          <a:p>
            <a:pPr indent="-343535" lvl="0" marL="355600" marR="1229360" rtl="0" algn="l">
              <a:lnSpc>
                <a:spcPct val="100000"/>
              </a:lnSpc>
              <a:spcBef>
                <a:spcPts val="635"/>
              </a:spcBef>
              <a:spcAft>
                <a:spcPts val="0"/>
              </a:spcAft>
              <a:buClr>
                <a:schemeClr val="accent1"/>
              </a:buClr>
              <a:buSzPts val="2400"/>
              <a:buFont typeface="Arial"/>
              <a:buChar char="•"/>
            </a:pPr>
            <a:r>
              <a:rPr b="0" lang="en-US" sz="2400" cap="none">
                <a:solidFill>
                  <a:schemeClr val="dk1"/>
                </a:solidFill>
                <a:latin typeface="Arial"/>
                <a:ea typeface="Arial"/>
                <a:cs typeface="Arial"/>
                <a:sym typeface="Arial"/>
              </a:rPr>
              <a:t>The SAVE Plan, like other IDR plans, calculates monthly payment amounts based on income and family size and typically offers lower monthly payments compared to the other IDR plans.</a:t>
            </a:r>
            <a:endParaRPr/>
          </a:p>
          <a:p>
            <a:pPr indent="-343535" lvl="0" marL="355600" marR="1229360" rtl="0" algn="l">
              <a:lnSpc>
                <a:spcPct val="100000"/>
              </a:lnSpc>
              <a:spcBef>
                <a:spcPts val="635"/>
              </a:spcBef>
              <a:spcAft>
                <a:spcPts val="0"/>
              </a:spcAft>
              <a:buClr>
                <a:schemeClr val="accent1"/>
              </a:buClr>
              <a:buSzPts val="2400"/>
              <a:buFont typeface="Arial"/>
              <a:buChar char="•"/>
            </a:pPr>
            <a:r>
              <a:rPr b="0" lang="en-US" sz="2400" cap="none">
                <a:solidFill>
                  <a:schemeClr val="dk1"/>
                </a:solidFill>
                <a:latin typeface="Arial"/>
                <a:ea typeface="Arial"/>
                <a:cs typeface="Arial"/>
                <a:sym typeface="Arial"/>
              </a:rPr>
              <a:t>Must have Direct Loans. (Not eligible: Parent PLUS, FFEL, Perkins)</a:t>
            </a:r>
            <a:endParaRPr/>
          </a:p>
          <a:p>
            <a:pPr indent="0" lvl="0" marL="12065" marR="1229360" rtl="0" algn="l">
              <a:lnSpc>
                <a:spcPct val="100000"/>
              </a:lnSpc>
              <a:spcBef>
                <a:spcPts val="635"/>
              </a:spcBef>
              <a:spcAft>
                <a:spcPts val="0"/>
              </a:spcAft>
              <a:buClr>
                <a:schemeClr val="accent1"/>
              </a:buClr>
              <a:buSzPts val="2400"/>
              <a:buFont typeface="Arial"/>
              <a:buNone/>
            </a:pPr>
            <a:br>
              <a:rPr lang="en-US"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a:p>
            <a:pPr indent="-190500" lvl="0" marL="342900" marR="0" rtl="0" algn="l">
              <a:lnSpc>
                <a:spcPct val="100000"/>
              </a:lnSpc>
              <a:spcBef>
                <a:spcPts val="600"/>
              </a:spcBef>
              <a:spcAft>
                <a:spcPts val="0"/>
              </a:spcAft>
              <a:buClr>
                <a:schemeClr val="dk1"/>
              </a:buClr>
              <a:buSzPts val="2400"/>
              <a:buFont typeface="Arial"/>
              <a:buNone/>
            </a:pPr>
            <a:r>
              <a:t/>
            </a:r>
            <a:endParaRPr sz="2400">
              <a:solidFill>
                <a:srgbClr val="030A13"/>
              </a:solidFill>
              <a:latin typeface="Arial"/>
              <a:ea typeface="Arial"/>
              <a:cs typeface="Arial"/>
              <a:sym typeface="Arial"/>
            </a:endParaRPr>
          </a:p>
          <a:p>
            <a:pPr indent="-190500" lvl="0" marL="342900" marR="0" rtl="0" algn="l">
              <a:lnSpc>
                <a:spcPct val="100000"/>
              </a:lnSpc>
              <a:spcBef>
                <a:spcPts val="600"/>
              </a:spcBef>
              <a:spcAft>
                <a:spcPts val="0"/>
              </a:spcAft>
              <a:buClr>
                <a:schemeClr val="dk1"/>
              </a:buClr>
              <a:buSzPts val="2400"/>
              <a:buFont typeface="Arial"/>
              <a:buNone/>
            </a:pPr>
            <a:r>
              <a:t/>
            </a:r>
            <a:endParaRPr sz="2400">
              <a:solidFill>
                <a:srgbClr val="030A13"/>
              </a:solidFill>
              <a:latin typeface="Arial"/>
              <a:ea typeface="Arial"/>
              <a:cs typeface="Arial"/>
              <a:sym typeface="Arial"/>
            </a:endParaRPr>
          </a:p>
          <a:p>
            <a:pPr indent="0" lvl="0" marL="0" marR="0" rtl="0" algn="l">
              <a:lnSpc>
                <a:spcPct val="100000"/>
              </a:lnSpc>
              <a:spcBef>
                <a:spcPts val="600"/>
              </a:spcBef>
              <a:spcAft>
                <a:spcPts val="0"/>
              </a:spcAft>
              <a:buClr>
                <a:schemeClr val="accent1"/>
              </a:buClr>
              <a:buSzPts val="2400"/>
              <a:buFont typeface="Cambria"/>
              <a:buNone/>
            </a:pPr>
            <a:r>
              <a:t/>
            </a:r>
            <a:endParaRPr sz="2400">
              <a:solidFill>
                <a:schemeClr val="dk1"/>
              </a:solidFill>
              <a:latin typeface="Arial"/>
              <a:ea typeface="Arial"/>
              <a:cs typeface="Arial"/>
              <a:sym typeface="Arial"/>
            </a:endParaRPr>
          </a:p>
        </p:txBody>
      </p:sp>
      <p:sp>
        <p:nvSpPr>
          <p:cNvPr id="770" name="Google Shape;770;p27"/>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28"/>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SAVE BENEFITS</a:t>
            </a:r>
            <a:endParaRPr/>
          </a:p>
        </p:txBody>
      </p:sp>
      <p:sp>
        <p:nvSpPr>
          <p:cNvPr id="777" name="Google Shape;777;p28"/>
          <p:cNvSpPr txBox="1"/>
          <p:nvPr/>
        </p:nvSpPr>
        <p:spPr>
          <a:xfrm>
            <a:off x="875999" y="1612508"/>
            <a:ext cx="10878036" cy="4409919"/>
          </a:xfrm>
          <a:prstGeom prst="rect">
            <a:avLst/>
          </a:prstGeom>
          <a:noFill/>
          <a:ln>
            <a:noFill/>
          </a:ln>
        </p:spPr>
        <p:txBody>
          <a:bodyPr anchorCtr="0" anchor="t" bIns="45700" lIns="91425" spcFirstLastPara="1" rIns="91425" wrap="square" tIns="45700">
            <a:noAutofit/>
          </a:bodyPr>
          <a:lstStyle/>
          <a:p>
            <a:pPr indent="-343535" lvl="0" marL="355600" marR="1229360" rtl="0" algn="l">
              <a:lnSpc>
                <a:spcPct val="100000"/>
              </a:lnSpc>
              <a:spcBef>
                <a:spcPts val="0"/>
              </a:spcBef>
              <a:spcAft>
                <a:spcPts val="0"/>
              </a:spcAft>
              <a:buClr>
                <a:schemeClr val="accent1"/>
              </a:buClr>
              <a:buSzPts val="2400"/>
              <a:buFont typeface="Arial"/>
              <a:buChar char="•"/>
            </a:pPr>
            <a:r>
              <a:rPr b="0" lang="en-US" sz="2400" cap="none">
                <a:solidFill>
                  <a:schemeClr val="dk1"/>
                </a:solidFill>
                <a:latin typeface="Arial"/>
                <a:ea typeface="Arial"/>
                <a:cs typeface="Arial"/>
                <a:sym typeface="Arial"/>
              </a:rPr>
              <a:t>Lower Monthly Payments</a:t>
            </a:r>
            <a:endParaRPr/>
          </a:p>
          <a:p>
            <a:pPr indent="-343535" lvl="1" marL="584200" marR="1229360" rtl="0" algn="l">
              <a:lnSpc>
                <a:spcPct val="100000"/>
              </a:lnSpc>
              <a:spcBef>
                <a:spcPts val="35"/>
              </a:spcBef>
              <a:spcAft>
                <a:spcPts val="0"/>
              </a:spcAft>
              <a:buClr>
                <a:schemeClr val="accent1"/>
              </a:buClr>
              <a:buSzPts val="2000"/>
              <a:buFont typeface="Arial"/>
              <a:buChar char="•"/>
            </a:pPr>
            <a:r>
              <a:rPr b="0" i="0" lang="en-US" sz="2000" u="none" cap="none" strike="noStrike">
                <a:solidFill>
                  <a:schemeClr val="dk1"/>
                </a:solidFill>
                <a:latin typeface="Arial"/>
                <a:ea typeface="Arial"/>
                <a:cs typeface="Arial"/>
                <a:sym typeface="Arial"/>
              </a:rPr>
              <a:t>Single borrowers earning $32,800 or less and families of four earning $67,500 or less will have $0 monthly payments.</a:t>
            </a:r>
            <a:endParaRPr/>
          </a:p>
          <a:p>
            <a:pPr indent="-343535" lvl="0" marL="355600" marR="1229360" rtl="0" algn="l">
              <a:lnSpc>
                <a:spcPct val="100000"/>
              </a:lnSpc>
              <a:spcBef>
                <a:spcPts val="35"/>
              </a:spcBef>
              <a:spcAft>
                <a:spcPts val="0"/>
              </a:spcAft>
              <a:buClr>
                <a:schemeClr val="accent1"/>
              </a:buClr>
              <a:buSzPts val="2400"/>
              <a:buFont typeface="Arial"/>
              <a:buChar char="•"/>
            </a:pPr>
            <a:r>
              <a:rPr b="0" lang="en-US" sz="2400" cap="none">
                <a:solidFill>
                  <a:schemeClr val="dk1"/>
                </a:solidFill>
                <a:latin typeface="Arial"/>
                <a:ea typeface="Arial"/>
                <a:cs typeface="Arial"/>
                <a:sym typeface="Arial"/>
              </a:rPr>
              <a:t>Interest Subsidy </a:t>
            </a:r>
            <a:endParaRPr/>
          </a:p>
          <a:p>
            <a:pPr indent="-343535" lvl="1" marL="584200" marR="1229360" rtl="0" algn="l">
              <a:lnSpc>
                <a:spcPct val="100000"/>
              </a:lnSpc>
              <a:spcBef>
                <a:spcPts val="35"/>
              </a:spcBef>
              <a:spcAft>
                <a:spcPts val="0"/>
              </a:spcAft>
              <a:buClr>
                <a:schemeClr val="accent1"/>
              </a:buClr>
              <a:buSzPts val="2000"/>
              <a:buFont typeface="Arial"/>
              <a:buChar char="•"/>
            </a:pPr>
            <a:r>
              <a:rPr b="0" i="0" lang="en-US" sz="2000" u="none" cap="none" strike="noStrike">
                <a:solidFill>
                  <a:schemeClr val="dk1"/>
                </a:solidFill>
                <a:latin typeface="Arial"/>
                <a:ea typeface="Arial"/>
                <a:cs typeface="Arial"/>
                <a:sym typeface="Arial"/>
              </a:rPr>
              <a:t>Once a borrower pays what they owe on their loans, they’ll no longer see their loans grow due to unpaid interest.</a:t>
            </a:r>
            <a:endParaRPr/>
          </a:p>
          <a:p>
            <a:pPr indent="-343535" lvl="0" marL="355600" marR="1229360" rtl="0" algn="l">
              <a:lnSpc>
                <a:spcPct val="100000"/>
              </a:lnSpc>
              <a:spcBef>
                <a:spcPts val="35"/>
              </a:spcBef>
              <a:spcAft>
                <a:spcPts val="0"/>
              </a:spcAft>
              <a:buClr>
                <a:schemeClr val="accent1"/>
              </a:buClr>
              <a:buSzPts val="2400"/>
              <a:buFont typeface="Arial"/>
              <a:buChar char="•"/>
            </a:pPr>
            <a:r>
              <a:rPr b="0" lang="en-US" sz="2400" cap="none">
                <a:solidFill>
                  <a:schemeClr val="dk1"/>
                </a:solidFill>
                <a:latin typeface="Arial"/>
                <a:ea typeface="Arial"/>
                <a:cs typeface="Arial"/>
                <a:sym typeface="Arial"/>
              </a:rPr>
              <a:t>No Interest Capitalization </a:t>
            </a:r>
            <a:endParaRPr/>
          </a:p>
          <a:p>
            <a:pPr indent="-343535" lvl="1" marL="584200" marR="1229360" rtl="0" algn="l">
              <a:lnSpc>
                <a:spcPct val="100000"/>
              </a:lnSpc>
              <a:spcBef>
                <a:spcPts val="35"/>
              </a:spcBef>
              <a:spcAft>
                <a:spcPts val="0"/>
              </a:spcAft>
              <a:buClr>
                <a:schemeClr val="accent1"/>
              </a:buClr>
              <a:buSzPts val="2000"/>
              <a:buFont typeface="Arial"/>
              <a:buChar char="•"/>
            </a:pPr>
            <a:r>
              <a:rPr b="0" i="0" lang="en-US" sz="2000" u="none" cap="none" strike="noStrike">
                <a:solidFill>
                  <a:schemeClr val="dk1"/>
                </a:solidFill>
                <a:latin typeface="Arial"/>
                <a:ea typeface="Arial"/>
                <a:cs typeface="Arial"/>
                <a:sym typeface="Arial"/>
              </a:rPr>
              <a:t>When borrowers switch from a different IDR plan to the SAVE Plan, interest on loans won’t be added to the principal balance, unless they are switching from the Income-Based Repayment (IBR) Plan.</a:t>
            </a:r>
            <a:endParaRPr/>
          </a:p>
          <a:p>
            <a:pPr indent="-343535" lvl="0" marL="355600" marR="1229360" rtl="0" algn="l">
              <a:lnSpc>
                <a:spcPct val="100000"/>
              </a:lnSpc>
              <a:spcBef>
                <a:spcPts val="35"/>
              </a:spcBef>
              <a:spcAft>
                <a:spcPts val="0"/>
              </a:spcAft>
              <a:buClr>
                <a:schemeClr val="accent1"/>
              </a:buClr>
              <a:buSzPts val="2400"/>
              <a:buFont typeface="Arial"/>
              <a:buChar char="•"/>
            </a:pPr>
            <a:r>
              <a:rPr b="0" lang="en-US" sz="2400" cap="none">
                <a:solidFill>
                  <a:schemeClr val="dk1"/>
                </a:solidFill>
                <a:latin typeface="Arial"/>
                <a:ea typeface="Arial"/>
                <a:cs typeface="Arial"/>
                <a:sym typeface="Arial"/>
              </a:rPr>
              <a:t>Spousal Income Exclusion </a:t>
            </a:r>
            <a:endParaRPr/>
          </a:p>
          <a:p>
            <a:pPr indent="-343535" lvl="1" marL="584200" marR="1229360" rtl="0" algn="l">
              <a:lnSpc>
                <a:spcPct val="100000"/>
              </a:lnSpc>
              <a:spcBef>
                <a:spcPts val="35"/>
              </a:spcBef>
              <a:spcAft>
                <a:spcPts val="0"/>
              </a:spcAft>
              <a:buClr>
                <a:schemeClr val="accent1"/>
              </a:buClr>
              <a:buSzPts val="2000"/>
              <a:buFont typeface="Arial"/>
              <a:buChar char="•"/>
            </a:pPr>
            <a:r>
              <a:rPr b="0" i="0" lang="en-US" sz="2000" u="none" cap="none" strike="noStrike">
                <a:solidFill>
                  <a:schemeClr val="dk1"/>
                </a:solidFill>
                <a:latin typeface="Arial"/>
                <a:ea typeface="Arial"/>
                <a:cs typeface="Arial"/>
                <a:sym typeface="Arial"/>
              </a:rPr>
              <a:t>Spousal income is excluded for borrowers who are married and filing taxes separately, removing the need for spouses to cosign an IDR application.</a:t>
            </a:r>
            <a:endParaRPr b="0" i="0" sz="2400" u="none" cap="none" strike="noStrike">
              <a:solidFill>
                <a:schemeClr val="dk1"/>
              </a:solidFill>
              <a:latin typeface="Arial"/>
              <a:ea typeface="Arial"/>
              <a:cs typeface="Arial"/>
              <a:sym typeface="Arial"/>
            </a:endParaRPr>
          </a:p>
          <a:p>
            <a:pPr indent="0" lvl="0" marL="12065" marR="1229360" rtl="0" algn="l">
              <a:lnSpc>
                <a:spcPct val="100000"/>
              </a:lnSpc>
              <a:spcBef>
                <a:spcPts val="35"/>
              </a:spcBef>
              <a:spcAft>
                <a:spcPts val="0"/>
              </a:spcAft>
              <a:buClr>
                <a:schemeClr val="accent1"/>
              </a:buClr>
              <a:buSzPts val="2400"/>
              <a:buFont typeface="Arial"/>
              <a:buNone/>
            </a:pPr>
            <a:br>
              <a:rPr lang="en-US"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a:p>
            <a:pPr indent="-190500" lvl="0" marL="342900" marR="0" rtl="0" algn="l">
              <a:lnSpc>
                <a:spcPct val="100000"/>
              </a:lnSpc>
              <a:spcBef>
                <a:spcPts val="0"/>
              </a:spcBef>
              <a:spcAft>
                <a:spcPts val="0"/>
              </a:spcAft>
              <a:buClr>
                <a:schemeClr val="dk1"/>
              </a:buClr>
              <a:buSzPts val="2400"/>
              <a:buFont typeface="Arial"/>
              <a:buNone/>
            </a:pPr>
            <a:r>
              <a:t/>
            </a:r>
            <a:endParaRPr sz="2400">
              <a:solidFill>
                <a:srgbClr val="030A13"/>
              </a:solidFill>
              <a:latin typeface="Arial"/>
              <a:ea typeface="Arial"/>
              <a:cs typeface="Arial"/>
              <a:sym typeface="Arial"/>
            </a:endParaRPr>
          </a:p>
          <a:p>
            <a:pPr indent="-190500" lvl="0" marL="342900" marR="0" rtl="0" algn="l">
              <a:lnSpc>
                <a:spcPct val="100000"/>
              </a:lnSpc>
              <a:spcBef>
                <a:spcPts val="1800"/>
              </a:spcBef>
              <a:spcAft>
                <a:spcPts val="0"/>
              </a:spcAft>
              <a:buClr>
                <a:schemeClr val="dk1"/>
              </a:buClr>
              <a:buSzPts val="2400"/>
              <a:buFont typeface="Arial"/>
              <a:buNone/>
            </a:pPr>
            <a:r>
              <a:t/>
            </a:r>
            <a:endParaRPr sz="2400">
              <a:solidFill>
                <a:srgbClr val="030A13"/>
              </a:solidFill>
              <a:latin typeface="Arial"/>
              <a:ea typeface="Arial"/>
              <a:cs typeface="Arial"/>
              <a:sym typeface="Arial"/>
            </a:endParaRPr>
          </a:p>
          <a:p>
            <a:pPr indent="0" lvl="0" marL="0" marR="0" rtl="0" algn="l">
              <a:lnSpc>
                <a:spcPct val="100000"/>
              </a:lnSpc>
              <a:spcBef>
                <a:spcPts val="1800"/>
              </a:spcBef>
              <a:spcAft>
                <a:spcPts val="0"/>
              </a:spcAft>
              <a:buClr>
                <a:schemeClr val="accent1"/>
              </a:buClr>
              <a:buSzPts val="2400"/>
              <a:buFont typeface="Cambria"/>
              <a:buNone/>
            </a:pPr>
            <a:r>
              <a:t/>
            </a:r>
            <a:endParaRPr sz="2400">
              <a:solidFill>
                <a:schemeClr val="dk1"/>
              </a:solidFill>
              <a:latin typeface="Arial"/>
              <a:ea typeface="Arial"/>
              <a:cs typeface="Arial"/>
              <a:sym typeface="Arial"/>
            </a:endParaRPr>
          </a:p>
        </p:txBody>
      </p:sp>
      <p:sp>
        <p:nvSpPr>
          <p:cNvPr id="778" name="Google Shape;778;p28"/>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29"/>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EARLY SAVE FORGIVENESS</a:t>
            </a:r>
            <a:endParaRPr/>
          </a:p>
        </p:txBody>
      </p:sp>
      <p:sp>
        <p:nvSpPr>
          <p:cNvPr id="784" name="Google Shape;784;p29"/>
          <p:cNvSpPr txBox="1"/>
          <p:nvPr/>
        </p:nvSpPr>
        <p:spPr>
          <a:xfrm>
            <a:off x="875999" y="1612508"/>
            <a:ext cx="10810033" cy="4409919"/>
          </a:xfrm>
          <a:prstGeom prst="rect">
            <a:avLst/>
          </a:prstGeom>
          <a:noFill/>
          <a:ln>
            <a:noFill/>
          </a:ln>
        </p:spPr>
        <p:txBody>
          <a:bodyPr anchorCtr="0" anchor="t" bIns="45700" lIns="91425" spcFirstLastPara="1" rIns="91425" wrap="square" tIns="45700">
            <a:noAutofit/>
          </a:bodyPr>
          <a:lstStyle/>
          <a:p>
            <a:pPr indent="-342900" lvl="0" marL="355600" marR="5080" rtl="0" algn="l">
              <a:lnSpc>
                <a:spcPct val="100000"/>
              </a:lnSpc>
              <a:spcBef>
                <a:spcPts val="0"/>
              </a:spcBef>
              <a:spcAft>
                <a:spcPts val="0"/>
              </a:spcAft>
              <a:buClr>
                <a:schemeClr val="accent1"/>
              </a:buClr>
              <a:buSzPts val="2400"/>
              <a:buFont typeface="Arial"/>
              <a:buChar char="•"/>
            </a:pPr>
            <a:r>
              <a:rPr lang="en-US" sz="2400">
                <a:solidFill>
                  <a:srgbClr val="0B2C3C"/>
                </a:solidFill>
                <a:latin typeface="Arial"/>
                <a:ea typeface="Arial"/>
                <a:cs typeface="Arial"/>
                <a:sym typeface="Arial"/>
              </a:rPr>
              <a:t>Starting in February 2024, </a:t>
            </a:r>
            <a:r>
              <a:rPr i="1" lang="en-US" sz="2400">
                <a:solidFill>
                  <a:srgbClr val="0B2C3C"/>
                </a:solidFill>
                <a:latin typeface="Arial"/>
                <a:ea typeface="Arial"/>
                <a:cs typeface="Arial"/>
                <a:sym typeface="Arial"/>
              </a:rPr>
              <a:t>if borrowers are enrolled in the SAVE Plan</a:t>
            </a:r>
            <a:r>
              <a:rPr lang="en-US" sz="2400">
                <a:solidFill>
                  <a:srgbClr val="0B2C3C"/>
                </a:solidFill>
                <a:latin typeface="Arial"/>
                <a:ea typeface="Arial"/>
                <a:cs typeface="Arial"/>
                <a:sym typeface="Arial"/>
              </a:rPr>
              <a:t>, their loans might be eligible for forgiveness after as few as 10 years of monthly payments, rather than 20 or 25 years.</a:t>
            </a:r>
            <a:endParaRPr/>
          </a:p>
          <a:p>
            <a:pPr indent="-190500" lvl="0" marL="355600" marR="5080" rtl="0" algn="l">
              <a:lnSpc>
                <a:spcPct val="100000"/>
              </a:lnSpc>
              <a:spcBef>
                <a:spcPts val="100"/>
              </a:spcBef>
              <a:spcAft>
                <a:spcPts val="0"/>
              </a:spcAft>
              <a:buClr>
                <a:schemeClr val="accent1"/>
              </a:buClr>
              <a:buSzPts val="2400"/>
              <a:buFont typeface="Arial"/>
              <a:buNone/>
            </a:pPr>
            <a:r>
              <a:t/>
            </a:r>
            <a:endParaRPr sz="2400">
              <a:solidFill>
                <a:srgbClr val="0B2C3C"/>
              </a:solidFill>
              <a:latin typeface="Arial"/>
              <a:ea typeface="Arial"/>
              <a:cs typeface="Arial"/>
              <a:sym typeface="Arial"/>
            </a:endParaRPr>
          </a:p>
          <a:p>
            <a:pPr indent="-342900" lvl="0" marL="355600" marR="5080" rtl="0" algn="l">
              <a:lnSpc>
                <a:spcPct val="120000"/>
              </a:lnSpc>
              <a:spcBef>
                <a:spcPts val="100"/>
              </a:spcBef>
              <a:spcAft>
                <a:spcPts val="0"/>
              </a:spcAft>
              <a:buClr>
                <a:schemeClr val="accent1"/>
              </a:buClr>
              <a:buSzPts val="2400"/>
              <a:buFont typeface="Arial"/>
              <a:buChar char="•"/>
            </a:pPr>
            <a:r>
              <a:rPr lang="en-US" sz="2400">
                <a:solidFill>
                  <a:srgbClr val="0B2C3C"/>
                </a:solidFill>
                <a:latin typeface="Arial"/>
                <a:ea typeface="Arial"/>
                <a:cs typeface="Arial"/>
                <a:sym typeface="Arial"/>
              </a:rPr>
              <a:t>Eligibility for this shortened repayment term depends on how much they borrowed to attend school.</a:t>
            </a:r>
            <a:endParaRPr sz="2400">
              <a:solidFill>
                <a:schemeClr val="dk1"/>
              </a:solidFill>
              <a:latin typeface="Arial"/>
              <a:ea typeface="Arial"/>
              <a:cs typeface="Arial"/>
              <a:sym typeface="Arial"/>
            </a:endParaRPr>
          </a:p>
          <a:p>
            <a:pPr indent="-191135" lvl="0" marL="355600" marR="1229360" rtl="0" algn="l">
              <a:lnSpc>
                <a:spcPct val="182600"/>
              </a:lnSpc>
              <a:spcBef>
                <a:spcPts val="35"/>
              </a:spcBef>
              <a:spcAft>
                <a:spcPts val="0"/>
              </a:spcAft>
              <a:buClr>
                <a:schemeClr val="accent1"/>
              </a:buClr>
              <a:buSzPts val="2400"/>
              <a:buFont typeface="Arial"/>
              <a:buNone/>
            </a:pPr>
            <a:r>
              <a:t/>
            </a:r>
            <a:endParaRPr sz="2400">
              <a:solidFill>
                <a:schemeClr val="dk1"/>
              </a:solidFill>
              <a:latin typeface="Arial"/>
              <a:ea typeface="Arial"/>
              <a:cs typeface="Arial"/>
              <a:sym typeface="Arial"/>
            </a:endParaRPr>
          </a:p>
          <a:p>
            <a:pPr indent="-190500" lvl="0" marL="342900" marR="0" rtl="0" algn="l">
              <a:lnSpc>
                <a:spcPct val="100000"/>
              </a:lnSpc>
              <a:spcBef>
                <a:spcPts val="0"/>
              </a:spcBef>
              <a:spcAft>
                <a:spcPts val="0"/>
              </a:spcAft>
              <a:buClr>
                <a:schemeClr val="dk1"/>
              </a:buClr>
              <a:buSzPts val="2400"/>
              <a:buFont typeface="Arial"/>
              <a:buNone/>
            </a:pPr>
            <a:r>
              <a:t/>
            </a:r>
            <a:endParaRPr sz="2400">
              <a:solidFill>
                <a:srgbClr val="030A13"/>
              </a:solidFill>
              <a:latin typeface="Arial"/>
              <a:ea typeface="Arial"/>
              <a:cs typeface="Arial"/>
              <a:sym typeface="Arial"/>
            </a:endParaRPr>
          </a:p>
          <a:p>
            <a:pPr indent="-190500" lvl="0" marL="342900" marR="0" rtl="0" algn="l">
              <a:lnSpc>
                <a:spcPct val="100000"/>
              </a:lnSpc>
              <a:spcBef>
                <a:spcPts val="1800"/>
              </a:spcBef>
              <a:spcAft>
                <a:spcPts val="0"/>
              </a:spcAft>
              <a:buClr>
                <a:schemeClr val="dk1"/>
              </a:buClr>
              <a:buSzPts val="2400"/>
              <a:buFont typeface="Arial"/>
              <a:buNone/>
            </a:pPr>
            <a:r>
              <a:t/>
            </a:r>
            <a:endParaRPr sz="2400">
              <a:solidFill>
                <a:srgbClr val="030A13"/>
              </a:solidFill>
              <a:latin typeface="Arial"/>
              <a:ea typeface="Arial"/>
              <a:cs typeface="Arial"/>
              <a:sym typeface="Arial"/>
            </a:endParaRPr>
          </a:p>
          <a:p>
            <a:pPr indent="0" lvl="0" marL="0" marR="0" rtl="0" algn="l">
              <a:lnSpc>
                <a:spcPct val="100000"/>
              </a:lnSpc>
              <a:spcBef>
                <a:spcPts val="1800"/>
              </a:spcBef>
              <a:spcAft>
                <a:spcPts val="0"/>
              </a:spcAft>
              <a:buClr>
                <a:schemeClr val="accent1"/>
              </a:buClr>
              <a:buSzPts val="2400"/>
              <a:buFont typeface="Cambria"/>
              <a:buNone/>
            </a:pPr>
            <a:r>
              <a:t/>
            </a:r>
            <a:endParaRPr sz="2400">
              <a:solidFill>
                <a:schemeClr val="dk1"/>
              </a:solidFill>
              <a:latin typeface="Arial"/>
              <a:ea typeface="Arial"/>
              <a:cs typeface="Arial"/>
              <a:sym typeface="Arial"/>
            </a:endParaRPr>
          </a:p>
        </p:txBody>
      </p:sp>
      <p:sp>
        <p:nvSpPr>
          <p:cNvPr id="785" name="Google Shape;785;p29"/>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3"/>
          <p:cNvSpPr txBox="1"/>
          <p:nvPr>
            <p:ph type="title"/>
          </p:nvPr>
        </p:nvSpPr>
        <p:spPr>
          <a:xfrm>
            <a:off x="1097281" y="287423"/>
            <a:ext cx="7288800" cy="1450500"/>
          </a:xfrm>
          <a:prstGeom prst="rect">
            <a:avLst/>
          </a:prstGeom>
          <a:noFill/>
          <a:ln>
            <a:noFill/>
          </a:ln>
        </p:spPr>
        <p:txBody>
          <a:bodyPr anchorCtr="0" anchor="b" bIns="45675" lIns="91400" spcFirstLastPara="1" rIns="91400" wrap="square" tIns="45675">
            <a:noAutofit/>
          </a:bodyPr>
          <a:lstStyle/>
          <a:p>
            <a:pPr indent="0" lvl="0" marL="0" rtl="0" algn="l">
              <a:lnSpc>
                <a:spcPct val="85000"/>
              </a:lnSpc>
              <a:spcBef>
                <a:spcPts val="0"/>
              </a:spcBef>
              <a:spcAft>
                <a:spcPts val="0"/>
              </a:spcAft>
              <a:buSzPts val="4400"/>
              <a:buNone/>
            </a:pPr>
            <a:r>
              <a:rPr lang="en-US" sz="3600"/>
              <a:t>Federal Student Aid: Repayment 101</a:t>
            </a:r>
            <a:endParaRPr sz="3600"/>
          </a:p>
        </p:txBody>
      </p:sp>
      <p:grpSp>
        <p:nvGrpSpPr>
          <p:cNvPr id="552" name="Google Shape;552;p3"/>
          <p:cNvGrpSpPr/>
          <p:nvPr/>
        </p:nvGrpSpPr>
        <p:grpSpPr>
          <a:xfrm>
            <a:off x="6516440" y="2463717"/>
            <a:ext cx="3967703" cy="1107900"/>
            <a:chOff x="6516441" y="2463561"/>
            <a:chExt cx="3967703" cy="1108232"/>
          </a:xfrm>
        </p:grpSpPr>
        <p:pic>
          <p:nvPicPr>
            <p:cNvPr id="553" name="Google Shape;553;p3"/>
            <p:cNvPicPr preferRelativeResize="0"/>
            <p:nvPr/>
          </p:nvPicPr>
          <p:blipFill rotWithShape="1">
            <a:blip r:embed="rId3">
              <a:alphaModFix/>
            </a:blip>
            <a:srcRect b="0" l="0" r="0" t="0"/>
            <a:stretch/>
          </p:blipFill>
          <p:spPr>
            <a:xfrm>
              <a:off x="6516441" y="2640191"/>
              <a:ext cx="649225" cy="649225"/>
            </a:xfrm>
            <a:prstGeom prst="rect">
              <a:avLst/>
            </a:prstGeom>
            <a:noFill/>
            <a:ln>
              <a:noFill/>
            </a:ln>
          </p:spPr>
        </p:pic>
        <p:sp>
          <p:nvSpPr>
            <p:cNvPr descr="Event Materials &#10;" id="554" name="Google Shape;554;p3"/>
            <p:cNvSpPr txBox="1"/>
            <p:nvPr/>
          </p:nvSpPr>
          <p:spPr>
            <a:xfrm>
              <a:off x="7417725" y="2463561"/>
              <a:ext cx="2685300" cy="369300"/>
            </a:xfrm>
            <a:prstGeom prst="rect">
              <a:avLst/>
            </a:prstGeom>
            <a:noFill/>
            <a:ln>
              <a:noFill/>
            </a:ln>
          </p:spPr>
          <p:txBody>
            <a:bodyPr anchorCtr="0" anchor="t" bIns="45675" lIns="91400" spcFirstLastPara="1" rIns="91400" wrap="square" tIns="45675">
              <a:spAutoFit/>
            </a:bodyPr>
            <a:lstStyle/>
            <a:p>
              <a:pPr indent="0" lvl="0" marL="0" marR="0" rtl="0" algn="l">
                <a:lnSpc>
                  <a:spcPct val="100000"/>
                </a:lnSpc>
                <a:spcBef>
                  <a:spcPts val="0"/>
                </a:spcBef>
                <a:spcAft>
                  <a:spcPts val="0"/>
                </a:spcAft>
                <a:buClr>
                  <a:srgbClr val="000000"/>
                </a:buClr>
                <a:buSzPts val="1799"/>
                <a:buFont typeface="Roboto"/>
                <a:buNone/>
              </a:pPr>
              <a:r>
                <a:rPr b="1" i="0" lang="en-US" sz="1799" u="none" cap="none" strike="noStrike">
                  <a:solidFill>
                    <a:srgbClr val="775D93"/>
                  </a:solidFill>
                  <a:latin typeface="Roboto"/>
                  <a:ea typeface="Roboto"/>
                  <a:cs typeface="Roboto"/>
                  <a:sym typeface="Roboto"/>
                </a:rPr>
                <a:t>Event Materials</a:t>
              </a:r>
              <a:endParaRPr b="0" i="0" sz="1400" u="none" cap="none" strike="noStrike">
                <a:solidFill>
                  <a:srgbClr val="775D93"/>
                </a:solidFill>
                <a:latin typeface="Arial"/>
                <a:ea typeface="Arial"/>
                <a:cs typeface="Arial"/>
                <a:sym typeface="Arial"/>
              </a:endParaRPr>
            </a:p>
          </p:txBody>
        </p:sp>
        <p:sp>
          <p:nvSpPr>
            <p:cNvPr descr="Visit the event page to download a copy of the presentation slides and any additional resources.  &#10;" id="555" name="Google Shape;555;p3"/>
            <p:cNvSpPr txBox="1"/>
            <p:nvPr/>
          </p:nvSpPr>
          <p:spPr>
            <a:xfrm>
              <a:off x="7425344" y="2832893"/>
              <a:ext cx="3058800" cy="738900"/>
            </a:xfrm>
            <a:prstGeom prst="rect">
              <a:avLst/>
            </a:prstGeom>
            <a:noFill/>
            <a:ln>
              <a:noFill/>
            </a:ln>
          </p:spPr>
          <p:txBody>
            <a:bodyPr anchorCtr="0" anchor="t" bIns="45675" lIns="91400" spcFirstLastPara="1" rIns="91400" wrap="square" tIns="45675">
              <a:spAutoFit/>
            </a:bodyPr>
            <a:lstStyle/>
            <a:p>
              <a:pPr indent="0" lvl="0" marL="0" marR="0" rtl="0" algn="l">
                <a:lnSpc>
                  <a:spcPct val="100000"/>
                </a:lnSpc>
                <a:spcBef>
                  <a:spcPts val="0"/>
                </a:spcBef>
                <a:spcAft>
                  <a:spcPts val="0"/>
                </a:spcAft>
                <a:buClr>
                  <a:srgbClr val="000000"/>
                </a:buClr>
                <a:buSzPts val="1400"/>
                <a:buFont typeface="Open Sans"/>
                <a:buNone/>
              </a:pPr>
              <a:r>
                <a:rPr b="0" i="0" lang="en-US" sz="1400" u="none" cap="none" strike="noStrike">
                  <a:solidFill>
                    <a:srgbClr val="44413A"/>
                  </a:solidFill>
                  <a:latin typeface="Open Sans"/>
                  <a:ea typeface="Open Sans"/>
                  <a:cs typeface="Open Sans"/>
                  <a:sym typeface="Open Sans"/>
                </a:rPr>
                <a:t>Visit the </a:t>
              </a:r>
              <a:r>
                <a:rPr b="1" i="0" lang="en-US" sz="1400" u="none" cap="none" strike="noStrike">
                  <a:solidFill>
                    <a:srgbClr val="44413A"/>
                  </a:solidFill>
                  <a:latin typeface="Open Sans"/>
                  <a:ea typeface="Open Sans"/>
                  <a:cs typeface="Open Sans"/>
                  <a:sym typeface="Open Sans"/>
                </a:rPr>
                <a:t>event page </a:t>
              </a:r>
              <a:r>
                <a:rPr b="0" i="0" lang="en-US" sz="1400" u="none" cap="none" strike="noStrike">
                  <a:solidFill>
                    <a:srgbClr val="44413A"/>
                  </a:solidFill>
                  <a:latin typeface="Open Sans"/>
                  <a:ea typeface="Open Sans"/>
                  <a:cs typeface="Open Sans"/>
                  <a:sym typeface="Open Sans"/>
                </a:rPr>
                <a:t>to download a copy of the presentation slides and webinar resources. </a:t>
              </a:r>
              <a:endParaRPr b="0" i="0" sz="1400" u="none" cap="none" strike="noStrike">
                <a:solidFill>
                  <a:srgbClr val="44413A"/>
                </a:solidFill>
                <a:latin typeface="Open Sans"/>
                <a:ea typeface="Open Sans"/>
                <a:cs typeface="Open Sans"/>
                <a:sym typeface="Open Sans"/>
              </a:endParaRPr>
            </a:p>
          </p:txBody>
        </p:sp>
      </p:grpSp>
      <p:grpSp>
        <p:nvGrpSpPr>
          <p:cNvPr id="556" name="Google Shape;556;p3"/>
          <p:cNvGrpSpPr/>
          <p:nvPr/>
        </p:nvGrpSpPr>
        <p:grpSpPr>
          <a:xfrm>
            <a:off x="6441031" y="4127625"/>
            <a:ext cx="4422315" cy="1323535"/>
            <a:chOff x="6441030" y="4127969"/>
            <a:chExt cx="4422315" cy="1323932"/>
          </a:xfrm>
        </p:grpSpPr>
        <p:pic>
          <p:nvPicPr>
            <p:cNvPr id="557" name="Google Shape;557;p3"/>
            <p:cNvPicPr preferRelativeResize="0"/>
            <p:nvPr/>
          </p:nvPicPr>
          <p:blipFill rotWithShape="1">
            <a:blip r:embed="rId4">
              <a:alphaModFix/>
            </a:blip>
            <a:srcRect b="0" l="0" r="0" t="0"/>
            <a:stretch/>
          </p:blipFill>
          <p:spPr>
            <a:xfrm>
              <a:off x="6441030" y="4312635"/>
              <a:ext cx="800225" cy="649224"/>
            </a:xfrm>
            <a:prstGeom prst="rect">
              <a:avLst/>
            </a:prstGeom>
            <a:noFill/>
            <a:ln>
              <a:noFill/>
            </a:ln>
          </p:spPr>
        </p:pic>
        <p:sp>
          <p:nvSpPr>
            <p:cNvPr descr="This webinar has been approved to offer continuing education credit. Please stay tuned until the end for more information!  &#10;" id="558" name="Google Shape;558;p3"/>
            <p:cNvSpPr txBox="1"/>
            <p:nvPr/>
          </p:nvSpPr>
          <p:spPr>
            <a:xfrm>
              <a:off x="7425345" y="4497301"/>
              <a:ext cx="3058800" cy="954600"/>
            </a:xfrm>
            <a:prstGeom prst="rect">
              <a:avLst/>
            </a:prstGeom>
            <a:noFill/>
            <a:ln>
              <a:noFill/>
            </a:ln>
          </p:spPr>
          <p:txBody>
            <a:bodyPr anchorCtr="0" anchor="t" bIns="45675" lIns="91400" spcFirstLastPara="1" rIns="91400" wrap="square" tIns="45675">
              <a:spAutoFit/>
            </a:bodyPr>
            <a:lstStyle/>
            <a:p>
              <a:pPr indent="0" lvl="0" marL="0" marR="0" rtl="0" algn="l">
                <a:lnSpc>
                  <a:spcPct val="100000"/>
                </a:lnSpc>
                <a:spcBef>
                  <a:spcPts val="0"/>
                </a:spcBef>
                <a:spcAft>
                  <a:spcPts val="0"/>
                </a:spcAft>
                <a:buClr>
                  <a:srgbClr val="000000"/>
                </a:buClr>
                <a:buSzPts val="1400"/>
                <a:buFont typeface="Open Sans"/>
                <a:buNone/>
              </a:pPr>
              <a:r>
                <a:rPr b="0" i="0" lang="en-US" sz="1400" u="none" cap="none" strike="noStrike">
                  <a:solidFill>
                    <a:srgbClr val="44413A"/>
                  </a:solidFill>
                  <a:latin typeface="Open Sans"/>
                  <a:ea typeface="Open Sans"/>
                  <a:cs typeface="Open Sans"/>
                  <a:sym typeface="Open Sans"/>
                </a:rPr>
                <a:t>This webinar has been approved to offer continuing education credit. Please stay tuned until the end for CE information! </a:t>
              </a:r>
              <a:endParaRPr b="0" i="0" sz="1400" u="none" cap="none" strike="noStrike">
                <a:solidFill>
                  <a:srgbClr val="44413A"/>
                </a:solidFill>
                <a:latin typeface="Open Sans"/>
                <a:ea typeface="Open Sans"/>
                <a:cs typeface="Open Sans"/>
                <a:sym typeface="Open Sans"/>
              </a:endParaRPr>
            </a:p>
          </p:txBody>
        </p:sp>
        <p:sp>
          <p:nvSpPr>
            <p:cNvPr descr="Continuing Education " id="559" name="Google Shape;559;p3"/>
            <p:cNvSpPr txBox="1"/>
            <p:nvPr/>
          </p:nvSpPr>
          <p:spPr>
            <a:xfrm>
              <a:off x="7425345" y="4127969"/>
              <a:ext cx="3438000" cy="369300"/>
            </a:xfrm>
            <a:prstGeom prst="rect">
              <a:avLst/>
            </a:prstGeom>
            <a:noFill/>
            <a:ln>
              <a:noFill/>
            </a:ln>
          </p:spPr>
          <p:txBody>
            <a:bodyPr anchorCtr="0" anchor="t" bIns="45675" lIns="91400" spcFirstLastPara="1" rIns="91400" wrap="square" tIns="45675">
              <a:spAutoFit/>
            </a:bodyPr>
            <a:lstStyle/>
            <a:p>
              <a:pPr indent="0" lvl="0" marL="0" marR="0" rtl="0" algn="l">
                <a:lnSpc>
                  <a:spcPct val="100000"/>
                </a:lnSpc>
                <a:spcBef>
                  <a:spcPts val="0"/>
                </a:spcBef>
                <a:spcAft>
                  <a:spcPts val="0"/>
                </a:spcAft>
                <a:buClr>
                  <a:srgbClr val="000000"/>
                </a:buClr>
                <a:buSzPts val="1799"/>
                <a:buFont typeface="Roboto"/>
                <a:buNone/>
              </a:pPr>
              <a:r>
                <a:rPr b="1" i="0" lang="en-US" sz="1799" u="none" cap="none" strike="noStrike">
                  <a:solidFill>
                    <a:srgbClr val="775D93"/>
                  </a:solidFill>
                  <a:latin typeface="Roboto"/>
                  <a:ea typeface="Roboto"/>
                  <a:cs typeface="Roboto"/>
                  <a:sym typeface="Roboto"/>
                </a:rPr>
                <a:t>Continuing Education </a:t>
              </a:r>
              <a:endParaRPr b="0" i="0" sz="1400" u="none" cap="none" strike="noStrike">
                <a:solidFill>
                  <a:srgbClr val="775D93"/>
                </a:solidFill>
                <a:latin typeface="Arial"/>
                <a:ea typeface="Arial"/>
                <a:cs typeface="Arial"/>
                <a:sym typeface="Arial"/>
              </a:endParaRPr>
            </a:p>
          </p:txBody>
        </p:sp>
      </p:grpSp>
      <p:pic>
        <p:nvPicPr>
          <p:cNvPr id="560" name="Google Shape;560;p3"/>
          <p:cNvPicPr preferRelativeResize="0"/>
          <p:nvPr/>
        </p:nvPicPr>
        <p:blipFill rotWithShape="1">
          <a:blip r:embed="rId5">
            <a:alphaModFix/>
          </a:blip>
          <a:srcRect b="28" l="0" r="0" t="39"/>
          <a:stretch/>
        </p:blipFill>
        <p:spPr>
          <a:xfrm>
            <a:off x="1331390" y="2553804"/>
            <a:ext cx="3848863" cy="256338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61" name="Google Shape;561;p3"/>
          <p:cNvSpPr txBox="1"/>
          <p:nvPr/>
        </p:nvSpPr>
        <p:spPr>
          <a:xfrm>
            <a:off x="3051444" y="6428558"/>
            <a:ext cx="6096000" cy="369300"/>
          </a:xfrm>
          <a:prstGeom prst="rect">
            <a:avLst/>
          </a:prstGeom>
          <a:noFill/>
          <a:ln>
            <a:noFill/>
          </a:ln>
        </p:spPr>
        <p:txBody>
          <a:bodyPr anchorCtr="0" anchor="t" bIns="45675" lIns="91400" spcFirstLastPara="1" rIns="91400" wrap="square" tIns="45675">
            <a:spAutoFit/>
          </a:bodyPr>
          <a:lstStyle/>
          <a:p>
            <a:pPr indent="0" lvl="0" marL="0" marR="0" rtl="0" algn="ctr">
              <a:lnSpc>
                <a:spcPct val="100000"/>
              </a:lnSpc>
              <a:spcBef>
                <a:spcPts val="0"/>
              </a:spcBef>
              <a:spcAft>
                <a:spcPts val="0"/>
              </a:spcAft>
              <a:buClr>
                <a:srgbClr val="FFFFFF"/>
              </a:buClr>
              <a:buSzPts val="1600"/>
              <a:buFont typeface="Open Sans"/>
              <a:buNone/>
            </a:pPr>
            <a:r>
              <a:rPr b="1" i="0" lang="en-US" sz="1800" u="sng" cap="none" strike="noStrike">
                <a:solidFill>
                  <a:srgbClr val="FFFFFF"/>
                </a:solidFill>
                <a:latin typeface="Open Sans"/>
                <a:ea typeface="Open Sans"/>
                <a:cs typeface="Open Sans"/>
                <a:sym typeface="Open Sans"/>
                <a:hlinkClick r:id="rId6">
                  <a:extLst>
                    <a:ext uri="{A12FA001-AC4F-418D-AE19-62706E023703}">
                      <ahyp:hlinkClr val="tx"/>
                    </a:ext>
                  </a:extLst>
                </a:hlinkClick>
              </a:rPr>
              <a:t>OneOp.org/learn/160031/ </a:t>
            </a:r>
            <a:endParaRPr b="1" i="0" sz="1800" u="none" cap="none" strike="noStrike">
              <a:solidFill>
                <a:srgbClr val="FFFFFF"/>
              </a:solidFill>
              <a:latin typeface="Open Sans"/>
              <a:ea typeface="Open Sans"/>
              <a:cs typeface="Open Sans"/>
              <a:sym typeface="Open Sans"/>
            </a:endParaRPr>
          </a:p>
        </p:txBody>
      </p:sp>
      <p:sp>
        <p:nvSpPr>
          <p:cNvPr id="562" name="Google Shape;562;p3"/>
          <p:cNvSpPr txBox="1"/>
          <p:nvPr>
            <p:ph idx="12" type="sldNum"/>
          </p:nvPr>
        </p:nvSpPr>
        <p:spPr>
          <a:xfrm>
            <a:off x="9900460" y="6459787"/>
            <a:ext cx="1311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000"/>
              <a:buFont typeface="Open Sans"/>
              <a:buNone/>
            </a:pPr>
            <a:fld id="{00000000-1234-1234-1234-123412341234}" type="slidenum">
              <a:rPr b="0" i="0" lang="en-US" sz="1051" u="none" cap="none" strike="noStrike">
                <a:solidFill>
                  <a:srgbClr val="FFFFFF"/>
                </a:solidFill>
                <a:latin typeface="Open Sans"/>
                <a:ea typeface="Open Sans"/>
                <a:cs typeface="Open Sans"/>
                <a:sym typeface="Open Sans"/>
              </a:rPr>
              <a:t>‹#›</a:t>
            </a:fld>
            <a:endParaRPr b="0" i="0" sz="1051" u="none" cap="none" strike="noStrike">
              <a:solidFill>
                <a:srgbClr val="FFFFFF"/>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pic>
        <p:nvPicPr>
          <p:cNvPr descr="Chart with details about time until forgiveness under the SAVE Plan for borrowers with only undergraduate loans." id="791" name="Google Shape;791;p30"/>
          <p:cNvPicPr preferRelativeResize="0"/>
          <p:nvPr/>
        </p:nvPicPr>
        <p:blipFill rotWithShape="1">
          <a:blip r:embed="rId3">
            <a:alphaModFix/>
          </a:blip>
          <a:srcRect b="0" l="0" r="0" t="0"/>
          <a:stretch/>
        </p:blipFill>
        <p:spPr>
          <a:xfrm>
            <a:off x="470027" y="0"/>
            <a:ext cx="5824537" cy="6858000"/>
          </a:xfrm>
          <a:prstGeom prst="rect">
            <a:avLst/>
          </a:prstGeom>
          <a:noFill/>
          <a:ln>
            <a:noFill/>
          </a:ln>
        </p:spPr>
      </p:pic>
      <p:pic>
        <p:nvPicPr>
          <p:cNvPr descr="Chart with details about time until forgiveness under the SAVE Plan for borrowers with graduate or a mix of undergraduate and graduate loans." id="792" name="Google Shape;792;p30"/>
          <p:cNvPicPr preferRelativeResize="0"/>
          <p:nvPr/>
        </p:nvPicPr>
        <p:blipFill rotWithShape="1">
          <a:blip r:embed="rId4">
            <a:alphaModFix/>
          </a:blip>
          <a:srcRect b="0" l="0" r="0" t="0"/>
          <a:stretch/>
        </p:blipFill>
        <p:spPr>
          <a:xfrm>
            <a:off x="7093358" y="0"/>
            <a:ext cx="4876599" cy="6858000"/>
          </a:xfrm>
          <a:prstGeom prst="rect">
            <a:avLst/>
          </a:prstGeom>
          <a:noFill/>
          <a:ln>
            <a:noFill/>
          </a:ln>
        </p:spPr>
      </p:pic>
      <p:sp>
        <p:nvSpPr>
          <p:cNvPr id="793" name="Google Shape;793;p30"/>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31"/>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SAVE RESOURCES</a:t>
            </a:r>
            <a:endParaRPr/>
          </a:p>
        </p:txBody>
      </p:sp>
      <p:sp>
        <p:nvSpPr>
          <p:cNvPr id="799" name="Google Shape;799;p31"/>
          <p:cNvSpPr txBox="1"/>
          <p:nvPr/>
        </p:nvSpPr>
        <p:spPr>
          <a:xfrm>
            <a:off x="875999" y="1612508"/>
            <a:ext cx="10810033" cy="4409919"/>
          </a:xfrm>
          <a:prstGeom prst="rect">
            <a:avLst/>
          </a:prstGeom>
          <a:noFill/>
          <a:ln>
            <a:noFill/>
          </a:ln>
        </p:spPr>
        <p:txBody>
          <a:bodyPr anchorCtr="0" anchor="t" bIns="45700" lIns="91425" spcFirstLastPara="1" rIns="91425" wrap="square" tIns="45700">
            <a:noAutofit/>
          </a:bodyPr>
          <a:lstStyle/>
          <a:p>
            <a:pPr indent="-343535" lvl="0" marL="355600" marR="1229360" rtl="0" algn="l">
              <a:lnSpc>
                <a:spcPct val="100000"/>
              </a:lnSpc>
              <a:spcBef>
                <a:spcPts val="0"/>
              </a:spcBef>
              <a:spcAft>
                <a:spcPts val="0"/>
              </a:spcAft>
              <a:buClr>
                <a:schemeClr val="accent1"/>
              </a:buClr>
              <a:buSzPts val="2400"/>
              <a:buFont typeface="Arial"/>
              <a:buChar char="•"/>
            </a:pPr>
            <a:r>
              <a:rPr lang="en-US" sz="2400" u="sng">
                <a:solidFill>
                  <a:schemeClr val="dk1"/>
                </a:solidFill>
                <a:latin typeface="Arial"/>
                <a:ea typeface="Arial"/>
                <a:cs typeface="Arial"/>
                <a:sym typeface="Arial"/>
                <a:hlinkClick r:id="rId3">
                  <a:extLst>
                    <a:ext uri="{A12FA001-AC4F-418D-AE19-62706E023703}">
                      <ahyp:hlinkClr val="tx"/>
                    </a:ext>
                  </a:extLst>
                </a:hlinkClick>
              </a:rPr>
              <a:t>The Saving on a Valuable Education (SAVE) Plan Offers Lower Monthly Loan Payments | Federal Student Aid</a:t>
            </a:r>
            <a:endParaRPr sz="2400" u="sng">
              <a:solidFill>
                <a:schemeClr val="dk1"/>
              </a:solidFill>
              <a:latin typeface="Arial"/>
              <a:ea typeface="Arial"/>
              <a:cs typeface="Arial"/>
              <a:sym typeface="Arial"/>
              <a:hlinkClick r:id="rId4">
                <a:extLst>
                  <a:ext uri="{A12FA001-AC4F-418D-AE19-62706E023703}">
                    <ahyp:hlinkClr val="tx"/>
                  </a:ext>
                </a:extLst>
              </a:hlinkClick>
            </a:endParaRPr>
          </a:p>
          <a:p>
            <a:pPr indent="-343535" lvl="0" marL="355600" marR="1229360" rtl="0" algn="l">
              <a:lnSpc>
                <a:spcPct val="100000"/>
              </a:lnSpc>
              <a:spcBef>
                <a:spcPts val="1200"/>
              </a:spcBef>
              <a:spcAft>
                <a:spcPts val="0"/>
              </a:spcAft>
              <a:buClr>
                <a:schemeClr val="accent1"/>
              </a:buClr>
              <a:buSzPts val="2400"/>
              <a:buFont typeface="Arial"/>
              <a:buChar char="•"/>
            </a:pPr>
            <a:r>
              <a:rPr lang="en-US" sz="2400" u="sng">
                <a:solidFill>
                  <a:schemeClr val="dk1"/>
                </a:solidFill>
                <a:latin typeface="Arial"/>
                <a:ea typeface="Arial"/>
                <a:cs typeface="Arial"/>
                <a:sym typeface="Arial"/>
                <a:hlinkClick r:id="rId5">
                  <a:extLst>
                    <a:ext uri="{A12FA001-AC4F-418D-AE19-62706E023703}">
                      <ahyp:hlinkClr val="tx"/>
                    </a:ext>
                  </a:extLst>
                </a:hlinkClick>
              </a:rPr>
              <a:t>Biden-Harris Administration Releases State-by-State Breakdown of $1.2 Billion in SAVE Plan Forgiveness | U.S. Department of Education</a:t>
            </a:r>
            <a:endParaRPr sz="2400">
              <a:solidFill>
                <a:schemeClr val="dk1"/>
              </a:solidFill>
              <a:latin typeface="Arial"/>
              <a:ea typeface="Arial"/>
              <a:cs typeface="Arial"/>
              <a:sym typeface="Arial"/>
            </a:endParaRPr>
          </a:p>
          <a:p>
            <a:pPr indent="-343535" lvl="0" marL="355600" marR="1229360" rtl="0" algn="l">
              <a:lnSpc>
                <a:spcPct val="100000"/>
              </a:lnSpc>
              <a:spcBef>
                <a:spcPts val="1200"/>
              </a:spcBef>
              <a:spcAft>
                <a:spcPts val="0"/>
              </a:spcAft>
              <a:buClr>
                <a:schemeClr val="accent1"/>
              </a:buClr>
              <a:buSzPts val="2400"/>
              <a:buFont typeface="Arial"/>
              <a:buChar char="•"/>
            </a:pPr>
            <a:r>
              <a:rPr lang="en-US" sz="2400" u="sng">
                <a:solidFill>
                  <a:schemeClr val="dk1"/>
                </a:solidFill>
                <a:latin typeface="Arial"/>
                <a:ea typeface="Arial"/>
                <a:cs typeface="Arial"/>
                <a:sym typeface="Arial"/>
                <a:hlinkClick r:id="rId6">
                  <a:extLst>
                    <a:ext uri="{A12FA001-AC4F-418D-AE19-62706E023703}">
                      <ahyp:hlinkClr val="tx"/>
                    </a:ext>
                  </a:extLst>
                </a:hlinkClick>
              </a:rPr>
              <a:t>Saving on a Valuable Education (SAVE) Plan - The New Income-Driven Repayment Plan (youtube.com)</a:t>
            </a:r>
            <a:br>
              <a:rPr lang="en-US" sz="2400">
                <a:solidFill>
                  <a:schemeClr val="dk1"/>
                </a:solidFill>
                <a:latin typeface="Arial"/>
                <a:ea typeface="Arial"/>
                <a:cs typeface="Arial"/>
                <a:sym typeface="Arial"/>
              </a:rPr>
            </a:br>
            <a:endParaRPr b="0" sz="2400" cap="none">
              <a:solidFill>
                <a:schemeClr val="dk1"/>
              </a:solidFill>
              <a:latin typeface="Arial"/>
              <a:ea typeface="Arial"/>
              <a:cs typeface="Arial"/>
              <a:sym typeface="Arial"/>
            </a:endParaRPr>
          </a:p>
          <a:p>
            <a:pPr indent="-191135" lvl="0" marL="355600" marR="1229360" rtl="0" algn="l">
              <a:lnSpc>
                <a:spcPct val="182600"/>
              </a:lnSpc>
              <a:spcBef>
                <a:spcPts val="1200"/>
              </a:spcBef>
              <a:spcAft>
                <a:spcPts val="0"/>
              </a:spcAft>
              <a:buClr>
                <a:schemeClr val="accent1"/>
              </a:buClr>
              <a:buSzPts val="2400"/>
              <a:buFont typeface="Arial"/>
              <a:buNone/>
            </a:pPr>
            <a:r>
              <a:t/>
            </a:r>
            <a:endParaRPr sz="2400">
              <a:solidFill>
                <a:schemeClr val="dk1"/>
              </a:solidFill>
              <a:latin typeface="Arial"/>
              <a:ea typeface="Arial"/>
              <a:cs typeface="Arial"/>
              <a:sym typeface="Arial"/>
            </a:endParaRPr>
          </a:p>
          <a:p>
            <a:pPr indent="-190500" lvl="0" marL="342900" marR="0" rtl="0" algn="l">
              <a:lnSpc>
                <a:spcPct val="100000"/>
              </a:lnSpc>
              <a:spcBef>
                <a:spcPts val="1200"/>
              </a:spcBef>
              <a:spcAft>
                <a:spcPts val="0"/>
              </a:spcAft>
              <a:buClr>
                <a:schemeClr val="dk1"/>
              </a:buClr>
              <a:buSzPts val="2400"/>
              <a:buFont typeface="Arial"/>
              <a:buNone/>
            </a:pPr>
            <a:r>
              <a:t/>
            </a:r>
            <a:endParaRPr sz="2400">
              <a:solidFill>
                <a:srgbClr val="030A13"/>
              </a:solidFill>
              <a:latin typeface="Arial"/>
              <a:ea typeface="Arial"/>
              <a:cs typeface="Arial"/>
              <a:sym typeface="Arial"/>
            </a:endParaRPr>
          </a:p>
          <a:p>
            <a:pPr indent="-190500" lvl="0" marL="342900" marR="0" rtl="0" algn="l">
              <a:lnSpc>
                <a:spcPct val="100000"/>
              </a:lnSpc>
              <a:spcBef>
                <a:spcPts val="1200"/>
              </a:spcBef>
              <a:spcAft>
                <a:spcPts val="0"/>
              </a:spcAft>
              <a:buClr>
                <a:schemeClr val="dk1"/>
              </a:buClr>
              <a:buSzPts val="2400"/>
              <a:buFont typeface="Arial"/>
              <a:buNone/>
            </a:pPr>
            <a:r>
              <a:t/>
            </a:r>
            <a:endParaRPr sz="2400">
              <a:solidFill>
                <a:srgbClr val="030A13"/>
              </a:solidFill>
              <a:latin typeface="Arial"/>
              <a:ea typeface="Arial"/>
              <a:cs typeface="Arial"/>
              <a:sym typeface="Arial"/>
            </a:endParaRPr>
          </a:p>
          <a:p>
            <a:pPr indent="0" lvl="0" marL="0" marR="0" rtl="0" algn="l">
              <a:lnSpc>
                <a:spcPct val="100000"/>
              </a:lnSpc>
              <a:spcBef>
                <a:spcPts val="1200"/>
              </a:spcBef>
              <a:spcAft>
                <a:spcPts val="0"/>
              </a:spcAft>
              <a:buClr>
                <a:schemeClr val="accent1"/>
              </a:buClr>
              <a:buSzPts val="2400"/>
              <a:buFont typeface="Cambria"/>
              <a:buNone/>
            </a:pPr>
            <a:r>
              <a:t/>
            </a:r>
            <a:endParaRPr sz="2400">
              <a:solidFill>
                <a:schemeClr val="dk1"/>
              </a:solidFill>
              <a:latin typeface="Arial"/>
              <a:ea typeface="Arial"/>
              <a:cs typeface="Arial"/>
              <a:sym typeface="Arial"/>
            </a:endParaRPr>
          </a:p>
        </p:txBody>
      </p:sp>
      <p:sp>
        <p:nvSpPr>
          <p:cNvPr id="800" name="Google Shape;800;p31"/>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descr="title slide for IDR adjustment" id="805" name="Google Shape;805;p32"/>
          <p:cNvSpPr/>
          <p:nvPr/>
        </p:nvSpPr>
        <p:spPr>
          <a:xfrm>
            <a:off x="0" y="0"/>
            <a:ext cx="12192000" cy="6858000"/>
          </a:xfrm>
          <a:custGeom>
            <a:rect b="b" l="l" r="r" t="t"/>
            <a:pathLst>
              <a:path extrusionOk="0" h="6858000" w="12192000">
                <a:moveTo>
                  <a:pt x="12192000" y="0"/>
                </a:moveTo>
                <a:lnTo>
                  <a:pt x="0" y="0"/>
                </a:lnTo>
                <a:lnTo>
                  <a:pt x="0" y="6858000"/>
                </a:lnTo>
                <a:lnTo>
                  <a:pt x="12192000" y="6858000"/>
                </a:lnTo>
                <a:lnTo>
                  <a:pt x="12192000" y="0"/>
                </a:lnTo>
                <a:close/>
              </a:path>
            </a:pathLst>
          </a:custGeom>
          <a:solidFill>
            <a:srgbClr val="113B5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mbria"/>
              <a:buNone/>
            </a:pPr>
            <a:r>
              <a:t/>
            </a:r>
            <a:endParaRPr b="0" i="0" sz="1800" u="none" cap="none" strike="noStrike">
              <a:solidFill>
                <a:srgbClr val="000000"/>
              </a:solidFill>
              <a:latin typeface="Calibri"/>
              <a:ea typeface="Calibri"/>
              <a:cs typeface="Calibri"/>
              <a:sym typeface="Calibri"/>
            </a:endParaRPr>
          </a:p>
        </p:txBody>
      </p:sp>
      <p:pic>
        <p:nvPicPr>
          <p:cNvPr id="806" name="Google Shape;806;p32"/>
          <p:cNvPicPr preferRelativeResize="0"/>
          <p:nvPr/>
        </p:nvPicPr>
        <p:blipFill rotWithShape="1">
          <a:blip r:embed="rId3">
            <a:alphaModFix/>
          </a:blip>
          <a:srcRect b="0" l="0" r="0" t="0"/>
          <a:stretch/>
        </p:blipFill>
        <p:spPr>
          <a:xfrm>
            <a:off x="10264152" y="269403"/>
            <a:ext cx="1547670" cy="206497"/>
          </a:xfrm>
          <a:prstGeom prst="rect">
            <a:avLst/>
          </a:prstGeom>
          <a:noFill/>
          <a:ln>
            <a:noFill/>
          </a:ln>
        </p:spPr>
      </p:pic>
      <p:sp>
        <p:nvSpPr>
          <p:cNvPr id="807" name="Google Shape;807;p32"/>
          <p:cNvSpPr txBox="1"/>
          <p:nvPr>
            <p:ph type="title"/>
          </p:nvPr>
        </p:nvSpPr>
        <p:spPr>
          <a:xfrm>
            <a:off x="898127" y="2500687"/>
            <a:ext cx="9514840" cy="1674817"/>
          </a:xfrm>
          <a:prstGeom prst="rect">
            <a:avLst/>
          </a:prstGeom>
          <a:noFill/>
          <a:ln>
            <a:noFill/>
          </a:ln>
        </p:spPr>
        <p:txBody>
          <a:bodyPr anchorCtr="0" anchor="b" bIns="0" lIns="0" spcFirstLastPara="1" rIns="0" wrap="square" tIns="12700">
            <a:spAutoFit/>
          </a:bodyPr>
          <a:lstStyle/>
          <a:p>
            <a:pPr indent="0" lvl="0" marL="12700" rtl="0" algn="l">
              <a:lnSpc>
                <a:spcPct val="90476"/>
              </a:lnSpc>
              <a:spcBef>
                <a:spcPts val="0"/>
              </a:spcBef>
              <a:spcAft>
                <a:spcPts val="0"/>
              </a:spcAft>
              <a:buClr>
                <a:srgbClr val="FFFFFD"/>
              </a:buClr>
              <a:buSzPts val="6000"/>
              <a:buFont typeface="Arial Narrow"/>
              <a:buNone/>
            </a:pPr>
            <a:r>
              <a:rPr lang="en-US" sz="6000">
                <a:solidFill>
                  <a:srgbClr val="FFFFFD"/>
                </a:solidFill>
              </a:rPr>
              <a:t>PAYMENT COUNT ADJUSTMENT</a:t>
            </a:r>
            <a:endParaRPr sz="6000"/>
          </a:p>
        </p:txBody>
      </p:sp>
      <p:cxnSp>
        <p:nvCxnSpPr>
          <p:cNvPr id="808" name="Google Shape;808;p32"/>
          <p:cNvCxnSpPr/>
          <p:nvPr/>
        </p:nvCxnSpPr>
        <p:spPr>
          <a:xfrm>
            <a:off x="898127" y="4304872"/>
            <a:ext cx="930673" cy="0"/>
          </a:xfrm>
          <a:prstGeom prst="straightConnector1">
            <a:avLst/>
          </a:prstGeom>
          <a:noFill/>
          <a:ln cap="flat" cmpd="sng" w="76200">
            <a:solidFill>
              <a:srgbClr val="00B050"/>
            </a:solidFill>
            <a:prstDash val="solid"/>
            <a:round/>
            <a:headEnd len="sm" w="sm" type="none"/>
            <a:tailEnd len="sm" w="sm" type="none"/>
          </a:ln>
        </p:spPr>
      </p:cxnSp>
      <p:sp>
        <p:nvSpPr>
          <p:cNvPr id="809" name="Google Shape;809;p32"/>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33"/>
          <p:cNvSpPr/>
          <p:nvPr/>
        </p:nvSpPr>
        <p:spPr>
          <a:xfrm>
            <a:off x="914400" y="1325880"/>
            <a:ext cx="1143000" cy="0"/>
          </a:xfrm>
          <a:custGeom>
            <a:rect b="b" l="l" r="r" t="t"/>
            <a:pathLst>
              <a:path extrusionOk="0" h="120000" w="1143000">
                <a:moveTo>
                  <a:pt x="0" y="0"/>
                </a:moveTo>
                <a:lnTo>
                  <a:pt x="1143000" y="0"/>
                </a:lnTo>
              </a:path>
            </a:pathLst>
          </a:custGeom>
          <a:noFill/>
          <a:ln cap="flat" cmpd="sng" w="79375">
            <a:solidFill>
              <a:srgbClr val="3C9F1B"/>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mbria"/>
              <a:buNone/>
            </a:pPr>
            <a:r>
              <a:t/>
            </a:r>
            <a:endParaRPr b="0" i="0" sz="1800" u="none" cap="none" strike="noStrike">
              <a:solidFill>
                <a:srgbClr val="000000"/>
              </a:solidFill>
              <a:latin typeface="Calibri"/>
              <a:ea typeface="Calibri"/>
              <a:cs typeface="Calibri"/>
              <a:sym typeface="Calibri"/>
            </a:endParaRPr>
          </a:p>
        </p:txBody>
      </p:sp>
      <p:sp>
        <p:nvSpPr>
          <p:cNvPr id="816" name="Google Shape;816;p33"/>
          <p:cNvSpPr txBox="1"/>
          <p:nvPr>
            <p:ph type="title"/>
          </p:nvPr>
        </p:nvSpPr>
        <p:spPr>
          <a:xfrm>
            <a:off x="912876" y="97331"/>
            <a:ext cx="8054340" cy="1109485"/>
          </a:xfrm>
          <a:prstGeom prst="rect">
            <a:avLst/>
          </a:prstGeom>
          <a:noFill/>
          <a:ln>
            <a:noFill/>
          </a:ln>
        </p:spPr>
        <p:txBody>
          <a:bodyPr anchorCtr="0" anchor="b" bIns="0" lIns="0" spcFirstLastPara="1" rIns="0" wrap="square" tIns="550100">
            <a:spAutoFit/>
          </a:bodyPr>
          <a:lstStyle/>
          <a:p>
            <a:pPr indent="0" lvl="0" marL="8890" rtl="0" algn="l">
              <a:lnSpc>
                <a:spcPct val="100000"/>
              </a:lnSpc>
              <a:spcBef>
                <a:spcPts val="0"/>
              </a:spcBef>
              <a:spcAft>
                <a:spcPts val="0"/>
              </a:spcAft>
              <a:buClr>
                <a:srgbClr val="171716"/>
              </a:buClr>
              <a:buSzPts val="3600"/>
              <a:buFont typeface="Arial Narrow"/>
              <a:buNone/>
            </a:pPr>
            <a:r>
              <a:rPr lang="en-US">
                <a:solidFill>
                  <a:srgbClr val="171716"/>
                </a:solidFill>
              </a:rPr>
              <a:t>ONE-TIME PAYMENT COUNT ADJUSTMENT</a:t>
            </a:r>
            <a:endParaRPr/>
          </a:p>
        </p:txBody>
      </p:sp>
      <p:sp>
        <p:nvSpPr>
          <p:cNvPr id="817" name="Google Shape;817;p33"/>
          <p:cNvSpPr txBox="1"/>
          <p:nvPr/>
        </p:nvSpPr>
        <p:spPr>
          <a:xfrm>
            <a:off x="912877" y="1608647"/>
            <a:ext cx="10282428" cy="4608954"/>
          </a:xfrm>
          <a:prstGeom prst="rect">
            <a:avLst/>
          </a:prstGeom>
          <a:noFill/>
          <a:ln>
            <a:noFill/>
          </a:ln>
        </p:spPr>
        <p:txBody>
          <a:bodyPr anchorCtr="0" anchor="t" bIns="0" lIns="0" spcFirstLastPara="1" rIns="0" wrap="square" tIns="53325">
            <a:spAutoFit/>
          </a:bodyPr>
          <a:lstStyle/>
          <a:p>
            <a:pPr indent="-342900" lvl="0" marL="354965" marR="490219" rtl="0" algn="l">
              <a:spcBef>
                <a:spcPts val="0"/>
              </a:spcBef>
              <a:spcAft>
                <a:spcPts val="0"/>
              </a:spcAft>
              <a:buClr>
                <a:schemeClr val="dk1"/>
              </a:buClr>
              <a:buSzPts val="2000"/>
              <a:buFont typeface="Arial"/>
              <a:buChar char="•"/>
            </a:pPr>
            <a:r>
              <a:rPr b="0" i="0" lang="en-US" sz="2000" u="none" cap="none" strike="noStrike">
                <a:solidFill>
                  <a:srgbClr val="171716"/>
                </a:solidFill>
                <a:latin typeface="Arial"/>
                <a:ea typeface="Arial"/>
                <a:cs typeface="Arial"/>
                <a:sym typeface="Arial"/>
              </a:rPr>
              <a:t>On April 19, 2022, the U.S. Department of Education (ED) announced updates to Income-Driven Repayment (IDR) plans.</a:t>
            </a:r>
            <a:endParaRPr b="0" i="0" sz="2000" u="none" cap="none" strike="noStrike">
              <a:solidFill>
                <a:srgbClr val="000000"/>
              </a:solidFill>
              <a:latin typeface="Arial"/>
              <a:ea typeface="Arial"/>
              <a:cs typeface="Arial"/>
              <a:sym typeface="Arial"/>
            </a:endParaRPr>
          </a:p>
          <a:p>
            <a:pPr indent="-342900" lvl="0" marL="355600" marR="748665" rtl="0" algn="l">
              <a:spcBef>
                <a:spcPts val="1200"/>
              </a:spcBef>
              <a:spcAft>
                <a:spcPts val="0"/>
              </a:spcAft>
              <a:buClr>
                <a:schemeClr val="dk1"/>
              </a:buClr>
              <a:buSzPts val="2000"/>
              <a:buFont typeface="Arial"/>
              <a:buChar char="•"/>
            </a:pPr>
            <a:r>
              <a:rPr b="0" i="0" lang="en-US" sz="2000" u="none" cap="none" strike="noStrike">
                <a:solidFill>
                  <a:srgbClr val="171716"/>
                </a:solidFill>
                <a:latin typeface="Arial"/>
                <a:ea typeface="Arial"/>
                <a:cs typeface="Arial"/>
                <a:sym typeface="Arial"/>
              </a:rPr>
              <a:t>Under the one-time revision, past inaccuracies, forbearance steering, and deferments will be addressed.</a:t>
            </a:r>
            <a:r>
              <a:rPr lang="en-US" sz="2000">
                <a:solidFill>
                  <a:srgbClr val="000000"/>
                </a:solidFill>
                <a:latin typeface="Arial"/>
                <a:ea typeface="Arial"/>
                <a:cs typeface="Arial"/>
                <a:sym typeface="Arial"/>
              </a:rPr>
              <a:t> </a:t>
            </a:r>
            <a:r>
              <a:rPr b="0" i="0" lang="en-US" sz="2000" u="none" cap="none" strike="noStrike">
                <a:solidFill>
                  <a:srgbClr val="171716"/>
                </a:solidFill>
                <a:latin typeface="Arial"/>
                <a:ea typeface="Arial"/>
                <a:cs typeface="Arial"/>
                <a:sym typeface="Arial"/>
              </a:rPr>
              <a:t>Borrowers may receive credit for past periods of repayment, forbearance, and deferment that would otherwise not qualify for IDR or for </a:t>
            </a:r>
            <a:r>
              <a:rPr lang="en-US" sz="2000">
                <a:solidFill>
                  <a:srgbClr val="171716"/>
                </a:solidFill>
                <a:latin typeface="Arial"/>
                <a:ea typeface="Arial"/>
                <a:cs typeface="Arial"/>
                <a:sym typeface="Arial"/>
              </a:rPr>
              <a:t>P</a:t>
            </a:r>
            <a:r>
              <a:rPr b="0" i="0" lang="en-US" sz="2000" u="none" cap="none" strike="noStrike">
                <a:solidFill>
                  <a:srgbClr val="171716"/>
                </a:solidFill>
                <a:latin typeface="Arial"/>
                <a:ea typeface="Arial"/>
                <a:cs typeface="Arial"/>
                <a:sym typeface="Arial"/>
              </a:rPr>
              <a:t>SLF.</a:t>
            </a:r>
            <a:endParaRPr b="0" i="0" sz="2000" u="none" cap="none" strike="noStrike">
              <a:solidFill>
                <a:srgbClr val="000000"/>
              </a:solidFill>
              <a:latin typeface="Arial"/>
              <a:ea typeface="Arial"/>
              <a:cs typeface="Arial"/>
              <a:sym typeface="Arial"/>
            </a:endParaRPr>
          </a:p>
          <a:p>
            <a:pPr indent="-342900" lvl="0" marL="354965" marR="5080" rtl="0" algn="l">
              <a:spcBef>
                <a:spcPts val="600"/>
              </a:spcBef>
              <a:spcAft>
                <a:spcPts val="0"/>
              </a:spcAft>
              <a:buClr>
                <a:schemeClr val="dk1"/>
              </a:buClr>
              <a:buSzPts val="2000"/>
              <a:buFont typeface="Arial"/>
              <a:buChar char="•"/>
            </a:pPr>
            <a:r>
              <a:rPr b="0" i="0" lang="en-US" sz="2000" u="none" cap="none" strike="noStrike">
                <a:solidFill>
                  <a:srgbClr val="1F2329"/>
                </a:solidFill>
                <a:latin typeface="Arial"/>
                <a:ea typeface="Arial"/>
                <a:cs typeface="Arial"/>
                <a:sym typeface="Arial"/>
              </a:rPr>
              <a:t>This change applies to all borrowers with ED-held loans, including borrowers in default and Parent PLUS borrowers. </a:t>
            </a:r>
            <a:r>
              <a:rPr b="1" i="0" lang="en-US" sz="2000" u="none" cap="none" strike="noStrike">
                <a:solidFill>
                  <a:srgbClr val="1F2329"/>
                </a:solidFill>
                <a:latin typeface="Arial"/>
                <a:ea typeface="Arial"/>
                <a:cs typeface="Arial"/>
                <a:sym typeface="Arial"/>
              </a:rPr>
              <a:t>FFEL and Perkins borrowers can consolidate into the Direct Loan program by April 30, 2024 to benefit from the adjustment.</a:t>
            </a:r>
            <a:endParaRPr/>
          </a:p>
          <a:p>
            <a:pPr indent="-342900" lvl="0" marL="354965" marR="5080" rtl="0" algn="l">
              <a:spcBef>
                <a:spcPts val="600"/>
              </a:spcBef>
              <a:spcAft>
                <a:spcPts val="0"/>
              </a:spcAft>
              <a:buClr>
                <a:schemeClr val="dk1"/>
              </a:buClr>
              <a:buSzPts val="2000"/>
              <a:buFont typeface="Arial"/>
              <a:buChar char="•"/>
            </a:pPr>
            <a:r>
              <a:rPr b="1" lang="en-US" sz="2000">
                <a:solidFill>
                  <a:srgbClr val="1F2329"/>
                </a:solidFill>
                <a:latin typeface="Arial"/>
                <a:ea typeface="Arial"/>
                <a:cs typeface="Arial"/>
                <a:sym typeface="Arial"/>
              </a:rPr>
              <a:t>Borrowers are already getting the payment count adjustment. The last adjustment will be performed in July 2024.</a:t>
            </a:r>
            <a:endParaRPr/>
          </a:p>
          <a:p>
            <a:pPr indent="-342900" lvl="0" marL="354965" marR="5080" rtl="0" algn="l">
              <a:spcBef>
                <a:spcPts val="600"/>
              </a:spcBef>
              <a:spcAft>
                <a:spcPts val="0"/>
              </a:spcAft>
              <a:buClr>
                <a:schemeClr val="dk1"/>
              </a:buClr>
              <a:buSzPts val="2000"/>
              <a:buFont typeface="Arial"/>
              <a:buChar char="•"/>
            </a:pPr>
            <a:r>
              <a:rPr lang="en-US" sz="2000" u="sng">
                <a:solidFill>
                  <a:schemeClr val="dk1"/>
                </a:solidFill>
                <a:latin typeface="Arial"/>
                <a:ea typeface="Arial"/>
                <a:cs typeface="Arial"/>
                <a:sym typeface="Arial"/>
                <a:hlinkClick r:id="rId3">
                  <a:extLst>
                    <a:ext uri="{A12FA001-AC4F-418D-AE19-62706E023703}">
                      <ahyp:hlinkClr val="tx"/>
                    </a:ext>
                  </a:extLst>
                </a:hlinkClick>
              </a:rPr>
              <a:t>Payment Count Adjustments Toward Income-Driven Repayment and Public Service Loan Forgiveness Programs | Federal Student Aid</a:t>
            </a:r>
            <a:endParaRPr b="1" i="0" sz="2000" u="none" cap="none" strike="noStrike">
              <a:solidFill>
                <a:srgbClr val="000000"/>
              </a:solidFill>
              <a:latin typeface="Arial"/>
              <a:ea typeface="Arial"/>
              <a:cs typeface="Arial"/>
              <a:sym typeface="Arial"/>
            </a:endParaRPr>
          </a:p>
        </p:txBody>
      </p:sp>
      <p:sp>
        <p:nvSpPr>
          <p:cNvPr id="818" name="Google Shape;818;p33"/>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34"/>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ACCOUNT ADJUSTMENT BENEFITS</a:t>
            </a:r>
            <a:endParaRPr/>
          </a:p>
        </p:txBody>
      </p:sp>
      <p:graphicFrame>
        <p:nvGraphicFramePr>
          <p:cNvPr id="825" name="Google Shape;825;p34"/>
          <p:cNvGraphicFramePr/>
          <p:nvPr/>
        </p:nvGraphicFramePr>
        <p:xfrm>
          <a:off x="589547" y="1558731"/>
          <a:ext cx="3000000" cy="3000000"/>
        </p:xfrm>
        <a:graphic>
          <a:graphicData uri="http://schemas.openxmlformats.org/drawingml/2006/table">
            <a:tbl>
              <a:tblPr bandRow="1" firstRow="1">
                <a:noFill/>
                <a:tableStyleId>{8A623540-89E5-49DD-93D3-8ECA40EB10A4}</a:tableStyleId>
              </a:tblPr>
              <a:tblGrid>
                <a:gridCol w="2675850"/>
                <a:gridCol w="2675850"/>
                <a:gridCol w="3214775"/>
                <a:gridCol w="2430375"/>
              </a:tblGrid>
              <a:tr h="630625">
                <a:tc>
                  <a:txBody>
                    <a:bodyPr/>
                    <a:lstStyle/>
                    <a:p>
                      <a:pPr indent="0" lvl="0" marL="0" marR="0" rtl="0" algn="ctr">
                        <a:lnSpc>
                          <a:spcPct val="95000"/>
                        </a:lnSpc>
                        <a:spcBef>
                          <a:spcPts val="0"/>
                        </a:spcBef>
                        <a:spcAft>
                          <a:spcPts val="0"/>
                        </a:spcAft>
                        <a:buNone/>
                      </a:pPr>
                      <a:r>
                        <a:rPr lang="en-US" sz="2000" u="none" cap="none" strike="noStrike">
                          <a:solidFill>
                            <a:schemeClr val="dk1"/>
                          </a:solidFill>
                          <a:latin typeface="Arial Narrow"/>
                          <a:ea typeface="Arial Narrow"/>
                          <a:cs typeface="Arial Narrow"/>
                          <a:sym typeface="Arial Narrow"/>
                        </a:rPr>
                        <a:t>Payment Counts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95000"/>
                        </a:lnSpc>
                        <a:spcBef>
                          <a:spcPts val="0"/>
                        </a:spcBef>
                        <a:spcAft>
                          <a:spcPts val="0"/>
                        </a:spcAft>
                        <a:buNone/>
                      </a:pPr>
                      <a:r>
                        <a:rPr lang="en-US" sz="2000" u="none" cap="none" strike="noStrike">
                          <a:solidFill>
                            <a:schemeClr val="dk1"/>
                          </a:solidFill>
                          <a:latin typeface="Arial Narrow"/>
                          <a:ea typeface="Arial Narrow"/>
                          <a:cs typeface="Arial Narrow"/>
                          <a:sym typeface="Arial Narrow"/>
                        </a:rPr>
                        <a:t>Automatic Forgiveness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95000"/>
                        </a:lnSpc>
                        <a:spcBef>
                          <a:spcPts val="0"/>
                        </a:spcBef>
                        <a:spcAft>
                          <a:spcPts val="0"/>
                        </a:spcAft>
                        <a:buNone/>
                      </a:pPr>
                      <a:r>
                        <a:rPr lang="en-US" sz="2000" u="none" cap="none" strike="noStrike">
                          <a:solidFill>
                            <a:schemeClr val="dk1"/>
                          </a:solidFill>
                          <a:latin typeface="Arial Narrow"/>
                          <a:ea typeface="Arial Narrow"/>
                          <a:cs typeface="Arial Narrow"/>
                          <a:sym typeface="Arial Narrow"/>
                        </a:rPr>
                        <a:t>Consolidate Non-Eligible Loans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95000"/>
                        </a:lnSpc>
                        <a:spcBef>
                          <a:spcPts val="0"/>
                        </a:spcBef>
                        <a:spcAft>
                          <a:spcPts val="0"/>
                        </a:spcAft>
                        <a:buNone/>
                      </a:pPr>
                      <a:r>
                        <a:rPr lang="en-US" sz="2000" u="none" cap="none" strike="noStrike">
                          <a:solidFill>
                            <a:schemeClr val="dk1"/>
                          </a:solidFill>
                          <a:latin typeface="Arial Narrow"/>
                          <a:ea typeface="Arial Narrow"/>
                          <a:cs typeface="Arial Narrow"/>
                          <a:sym typeface="Arial Narrow"/>
                        </a:rPr>
                        <a:t>Overpayment</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375750">
                <a:tc>
                  <a:txBody>
                    <a:bodyPr/>
                    <a:lstStyle/>
                    <a:p>
                      <a:pPr indent="-285750" lvl="0" marL="285750" marR="0" rtl="0" algn="l">
                        <a:lnSpc>
                          <a:spcPct val="95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Any months in a </a:t>
                      </a:r>
                      <a:r>
                        <a:rPr b="1" i="0" lang="en-US" sz="1800" u="none" cap="none" strike="noStrike">
                          <a:solidFill>
                            <a:schemeClr val="dk1"/>
                          </a:solidFill>
                          <a:latin typeface="Arial"/>
                          <a:ea typeface="Arial"/>
                          <a:cs typeface="Arial"/>
                          <a:sym typeface="Arial"/>
                        </a:rPr>
                        <a:t>repayment status</a:t>
                      </a:r>
                      <a:r>
                        <a:rPr b="0" i="0" lang="en-US" sz="1800" u="none" cap="none" strike="noStrike">
                          <a:solidFill>
                            <a:schemeClr val="dk1"/>
                          </a:solidFill>
                          <a:latin typeface="Arial"/>
                          <a:ea typeface="Arial"/>
                          <a:cs typeface="Arial"/>
                          <a:sym typeface="Arial"/>
                        </a:rPr>
                        <a:t>, regardless of the payments made, loan type, or repayment plan</a:t>
                      </a:r>
                      <a:endParaRPr/>
                    </a:p>
                    <a:p>
                      <a:pPr indent="-285750" lvl="0" marL="285750" marR="0" rtl="0" algn="l">
                        <a:lnSpc>
                          <a:spcPct val="95000"/>
                        </a:lnSpc>
                        <a:spcBef>
                          <a:spcPts val="12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Any time in repayment </a:t>
                      </a:r>
                      <a:r>
                        <a:rPr b="1" i="0" lang="en-US" sz="1800" u="none" cap="none" strike="noStrike">
                          <a:solidFill>
                            <a:schemeClr val="dk1"/>
                          </a:solidFill>
                          <a:latin typeface="Arial"/>
                          <a:ea typeface="Arial"/>
                          <a:cs typeface="Arial"/>
                          <a:sym typeface="Arial"/>
                        </a:rPr>
                        <a:t>prior to consolidation </a:t>
                      </a:r>
                      <a:r>
                        <a:rPr b="0" i="0" lang="en-US" sz="1800" u="none" cap="none" strike="noStrike">
                          <a:solidFill>
                            <a:schemeClr val="dk1"/>
                          </a:solidFill>
                          <a:latin typeface="Arial"/>
                          <a:ea typeface="Arial"/>
                          <a:cs typeface="Arial"/>
                          <a:sym typeface="Arial"/>
                        </a:rPr>
                        <a:t>on consolidated loans</a:t>
                      </a:r>
                      <a:endParaRPr/>
                    </a:p>
                    <a:p>
                      <a:pPr indent="-285750" lvl="0" marL="285750" marR="0" rtl="0" algn="l">
                        <a:lnSpc>
                          <a:spcPct val="95000"/>
                        </a:lnSpc>
                        <a:spcBef>
                          <a:spcPts val="12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Time in certain </a:t>
                      </a:r>
                      <a:r>
                        <a:rPr b="1" i="0" lang="en-US" sz="1800" u="none" cap="none" strike="noStrike">
                          <a:solidFill>
                            <a:schemeClr val="dk1"/>
                          </a:solidFill>
                          <a:latin typeface="Arial"/>
                          <a:ea typeface="Arial"/>
                          <a:cs typeface="Arial"/>
                          <a:sym typeface="Arial"/>
                        </a:rPr>
                        <a:t>forbearances and deferments</a:t>
                      </a:r>
                      <a:endParaRPr sz="1800" u="none" cap="none" strike="noStrike">
                        <a:latin typeface="Arial"/>
                        <a:ea typeface="Arial"/>
                        <a:cs typeface="Arial"/>
                        <a:sym typeface="Aria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285750" lvl="0" marL="285750" marR="0" rtl="0" algn="l">
                        <a:lnSpc>
                          <a:spcPct val="95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Borrowers with loans that have accumulated time in repayment of at least </a:t>
                      </a:r>
                      <a:r>
                        <a:rPr b="1" i="0" lang="en-US" sz="1800" u="none" cap="none" strike="noStrike">
                          <a:solidFill>
                            <a:schemeClr val="dk1"/>
                          </a:solidFill>
                          <a:latin typeface="Arial"/>
                          <a:ea typeface="Arial"/>
                          <a:cs typeface="Arial"/>
                          <a:sym typeface="Arial"/>
                        </a:rPr>
                        <a:t>20 or 25 years </a:t>
                      </a:r>
                      <a:r>
                        <a:rPr b="0" i="0" lang="en-US" sz="1800" u="none" cap="none" strike="noStrike">
                          <a:solidFill>
                            <a:schemeClr val="dk1"/>
                          </a:solidFill>
                          <a:latin typeface="Arial"/>
                          <a:ea typeface="Arial"/>
                          <a:cs typeface="Arial"/>
                          <a:sym typeface="Arial"/>
                        </a:rPr>
                        <a:t>will see automatic forgiveness, depending on their loan type, </a:t>
                      </a:r>
                      <a:r>
                        <a:rPr b="1" i="0" lang="en-US" sz="1800" u="none" cap="none" strike="noStrike">
                          <a:solidFill>
                            <a:schemeClr val="dk1"/>
                          </a:solidFill>
                          <a:latin typeface="Arial"/>
                          <a:ea typeface="Arial"/>
                          <a:cs typeface="Arial"/>
                          <a:sym typeface="Arial"/>
                        </a:rPr>
                        <a:t>even if they are not currently on an IDR plan.</a:t>
                      </a:r>
                      <a:endParaRPr/>
                    </a:p>
                    <a:p>
                      <a:pPr indent="0" lvl="0" marL="0" marR="0" rtl="0" algn="l">
                        <a:lnSpc>
                          <a:spcPct val="95000"/>
                        </a:lnSpc>
                        <a:spcBef>
                          <a:spcPts val="1200"/>
                        </a:spcBef>
                        <a:spcAft>
                          <a:spcPts val="0"/>
                        </a:spcAft>
                        <a:buNone/>
                      </a:pPr>
                      <a:r>
                        <a:t/>
                      </a:r>
                      <a:endParaRPr sz="2400">
                        <a:latin typeface="Arial"/>
                        <a:ea typeface="Arial"/>
                        <a:cs typeface="Arial"/>
                        <a:sym typeface="Aria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285750" lvl="0" marL="285750" marR="0" rtl="0" algn="l">
                        <a:lnSpc>
                          <a:spcPct val="95000"/>
                        </a:lnSpc>
                        <a:spcBef>
                          <a:spcPts val="0"/>
                        </a:spcBef>
                        <a:spcAft>
                          <a:spcPts val="0"/>
                        </a:spcAft>
                        <a:buClr>
                          <a:schemeClr val="dk1"/>
                        </a:buClr>
                        <a:buSzPts val="1800"/>
                        <a:buFont typeface="Arial"/>
                        <a:buChar char="•"/>
                      </a:pPr>
                      <a:r>
                        <a:rPr b="0" i="0" lang="en-US" sz="1800">
                          <a:solidFill>
                            <a:schemeClr val="dk1"/>
                          </a:solidFill>
                          <a:latin typeface="Arial"/>
                          <a:ea typeface="Arial"/>
                          <a:cs typeface="Arial"/>
                          <a:sym typeface="Arial"/>
                        </a:rPr>
                        <a:t>Borrowers who have commercially managed FFEL, Perkins, Health Education Assistance Loan (HEAL) Program, or other non-Direct Loan loans should </a:t>
                      </a:r>
                      <a:r>
                        <a:rPr b="1" i="0" lang="en-US" sz="1800">
                          <a:solidFill>
                            <a:schemeClr val="dk1"/>
                          </a:solidFill>
                          <a:latin typeface="Arial"/>
                          <a:ea typeface="Arial"/>
                          <a:cs typeface="Arial"/>
                          <a:sym typeface="Arial"/>
                        </a:rPr>
                        <a:t>apply for a Direct Consolidation Loan by April 30, 2024 to get the full benefits </a:t>
                      </a:r>
                      <a:r>
                        <a:rPr b="0" i="0" lang="en-US" sz="1800">
                          <a:solidFill>
                            <a:schemeClr val="dk1"/>
                          </a:solidFill>
                          <a:latin typeface="Arial"/>
                          <a:ea typeface="Arial"/>
                          <a:cs typeface="Arial"/>
                          <a:sym typeface="Arial"/>
                        </a:rPr>
                        <a:t>of the one-time account adjustment.</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285750" lvl="0" marL="285750" marR="0" rtl="0" algn="l">
                        <a:lnSpc>
                          <a:spcPct val="95000"/>
                        </a:lnSpc>
                        <a:spcBef>
                          <a:spcPts val="0"/>
                        </a:spcBef>
                        <a:spcAft>
                          <a:spcPts val="0"/>
                        </a:spcAft>
                        <a:buClr>
                          <a:schemeClr val="dk1"/>
                        </a:buClr>
                        <a:buSzPts val="1800"/>
                        <a:buFont typeface="Arial"/>
                        <a:buChar char="•"/>
                      </a:pPr>
                      <a:r>
                        <a:rPr b="0" i="0" lang="en-US" sz="1800">
                          <a:solidFill>
                            <a:schemeClr val="dk1"/>
                          </a:solidFill>
                          <a:latin typeface="Arial"/>
                          <a:ea typeface="Arial"/>
                          <a:cs typeface="Arial"/>
                          <a:sym typeface="Arial"/>
                        </a:rPr>
                        <a:t>Borrowers made qualifying payments on Direct Loans that </a:t>
                      </a:r>
                      <a:r>
                        <a:rPr b="1" i="0" lang="en-US" sz="1800">
                          <a:solidFill>
                            <a:schemeClr val="dk1"/>
                          </a:solidFill>
                          <a:latin typeface="Arial"/>
                          <a:ea typeface="Arial"/>
                          <a:cs typeface="Arial"/>
                          <a:sym typeface="Arial"/>
                        </a:rPr>
                        <a:t>exceed forgiveness thresholds </a:t>
                      </a:r>
                      <a:r>
                        <a:rPr b="0" i="0" lang="en-US" sz="1800">
                          <a:solidFill>
                            <a:schemeClr val="dk1"/>
                          </a:solidFill>
                          <a:latin typeface="Arial"/>
                          <a:ea typeface="Arial"/>
                          <a:cs typeface="Arial"/>
                          <a:sym typeface="Arial"/>
                        </a:rPr>
                        <a:t>will receive a refund for their overpayment.</a:t>
                      </a:r>
                      <a:endParaRPr/>
                    </a:p>
                    <a:p>
                      <a:pPr indent="0" lvl="0" marL="0" marR="0" rtl="0" algn="l">
                        <a:lnSpc>
                          <a:spcPct val="95000"/>
                        </a:lnSpc>
                        <a:spcBef>
                          <a:spcPts val="1200"/>
                        </a:spcBef>
                        <a:spcAft>
                          <a:spcPts val="0"/>
                        </a:spcAft>
                        <a:buNone/>
                      </a:pPr>
                      <a:r>
                        <a:t/>
                      </a:r>
                      <a:endParaRPr sz="2400">
                        <a:latin typeface="Arial"/>
                        <a:ea typeface="Arial"/>
                        <a:cs typeface="Arial"/>
                        <a:sym typeface="Aria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826" name="Google Shape;826;p34"/>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35"/>
          <p:cNvSpPr txBox="1"/>
          <p:nvPr>
            <p:ph type="title"/>
          </p:nvPr>
        </p:nvSpPr>
        <p:spPr>
          <a:xfrm>
            <a:off x="872656" y="649408"/>
            <a:ext cx="8530135" cy="566822"/>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Clr>
                <a:srgbClr val="181817"/>
              </a:buClr>
              <a:buSzPts val="3600"/>
              <a:buFont typeface="Arial Narrow"/>
              <a:buNone/>
            </a:pPr>
            <a:r>
              <a:rPr lang="en-US" sz="3600">
                <a:solidFill>
                  <a:srgbClr val="181817"/>
                </a:solidFill>
              </a:rPr>
              <a:t>DEFERMENTS &amp; FORBEARANCES</a:t>
            </a:r>
            <a:endParaRPr sz="3600"/>
          </a:p>
        </p:txBody>
      </p:sp>
      <p:sp>
        <p:nvSpPr>
          <p:cNvPr id="832" name="Google Shape;832;p35"/>
          <p:cNvSpPr txBox="1"/>
          <p:nvPr/>
        </p:nvSpPr>
        <p:spPr>
          <a:xfrm>
            <a:off x="869849" y="1540223"/>
            <a:ext cx="10774045" cy="4062651"/>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chemeClr val="dk1"/>
              </a:buClr>
              <a:buSzPts val="2800"/>
              <a:buFont typeface="Arial Narrow"/>
              <a:buNone/>
            </a:pPr>
            <a:r>
              <a:rPr b="1" i="0" lang="en-US" sz="2800" u="none" cap="none" strike="noStrike">
                <a:solidFill>
                  <a:schemeClr val="dk1"/>
                </a:solidFill>
                <a:latin typeface="Arial Narrow"/>
                <a:ea typeface="Arial Narrow"/>
                <a:cs typeface="Arial Narrow"/>
                <a:sym typeface="Arial Narrow"/>
              </a:rPr>
              <a:t>What automatically counts?</a:t>
            </a:r>
            <a:endParaRPr b="0" i="0" sz="2800" u="none" cap="none" strike="noStrike">
              <a:solidFill>
                <a:schemeClr val="dk1"/>
              </a:solidFill>
              <a:latin typeface="Arial Narrow"/>
              <a:ea typeface="Arial Narrow"/>
              <a:cs typeface="Arial Narrow"/>
              <a:sym typeface="Arial Narrow"/>
            </a:endParaRPr>
          </a:p>
          <a:p>
            <a:pPr indent="-346075" lvl="0" marL="358140" marR="0" rtl="0" algn="l">
              <a:lnSpc>
                <a:spcPct val="100000"/>
              </a:lnSpc>
              <a:spcBef>
                <a:spcPts val="2300"/>
              </a:spcBef>
              <a:spcAft>
                <a:spcPts val="0"/>
              </a:spcAft>
              <a:buClr>
                <a:srgbClr val="181817"/>
              </a:buClr>
              <a:buSzPts val="2400"/>
              <a:buFont typeface="Arial"/>
              <a:buChar char="•"/>
            </a:pPr>
            <a:r>
              <a:rPr b="0" i="0" lang="en-US" sz="2400" u="none" cap="none" strike="noStrike">
                <a:solidFill>
                  <a:srgbClr val="181817"/>
                </a:solidFill>
                <a:latin typeface="Arial"/>
                <a:ea typeface="Arial"/>
                <a:cs typeface="Arial"/>
                <a:sym typeface="Arial"/>
              </a:rPr>
              <a:t>Long-term forbearances (12+ months consecutive/36+ months cumulative)</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181817"/>
              </a:buClr>
              <a:buSzPts val="2400"/>
              <a:buFont typeface="Arial"/>
              <a:buNone/>
            </a:pPr>
            <a:r>
              <a:t/>
            </a:r>
            <a:endParaRPr b="0" i="0" sz="2400" u="none" cap="none" strike="noStrike">
              <a:solidFill>
                <a:srgbClr val="000000"/>
              </a:solidFill>
              <a:latin typeface="Arial"/>
              <a:ea typeface="Arial"/>
              <a:cs typeface="Arial"/>
              <a:sym typeface="Arial"/>
            </a:endParaRPr>
          </a:p>
          <a:p>
            <a:pPr indent="-346075" lvl="0" marL="358775" marR="0" rtl="0" algn="l">
              <a:lnSpc>
                <a:spcPct val="100000"/>
              </a:lnSpc>
              <a:spcBef>
                <a:spcPts val="0"/>
              </a:spcBef>
              <a:spcAft>
                <a:spcPts val="0"/>
              </a:spcAft>
              <a:buClr>
                <a:srgbClr val="181817"/>
              </a:buClr>
              <a:buSzPts val="2400"/>
              <a:buFont typeface="Arial"/>
              <a:buChar char="•"/>
            </a:pPr>
            <a:r>
              <a:rPr b="0" i="0" lang="en-US" sz="2400" u="none" cap="none" strike="noStrike">
                <a:solidFill>
                  <a:srgbClr val="181817"/>
                </a:solidFill>
                <a:latin typeface="Arial"/>
                <a:ea typeface="Arial"/>
                <a:cs typeface="Arial"/>
                <a:sym typeface="Arial"/>
              </a:rPr>
              <a:t>Deferments prior to 2013 (except in-school)</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20"/>
              </a:spcBef>
              <a:spcAft>
                <a:spcPts val="0"/>
              </a:spcAft>
              <a:buClr>
                <a:srgbClr val="181817"/>
              </a:buClr>
              <a:buSzPts val="2400"/>
              <a:buFont typeface="Arial"/>
              <a:buNone/>
            </a:pPr>
            <a:r>
              <a:t/>
            </a:r>
            <a:endParaRPr b="0" i="0" sz="2400" u="none" cap="none" strike="noStrike">
              <a:solidFill>
                <a:srgbClr val="000000"/>
              </a:solidFill>
              <a:latin typeface="Arial"/>
              <a:ea typeface="Arial"/>
              <a:cs typeface="Arial"/>
              <a:sym typeface="Arial"/>
            </a:endParaRPr>
          </a:p>
          <a:p>
            <a:pPr indent="-346710" lvl="0" marL="358775" marR="0" rtl="0" algn="l">
              <a:lnSpc>
                <a:spcPct val="100000"/>
              </a:lnSpc>
              <a:spcBef>
                <a:spcPts val="0"/>
              </a:spcBef>
              <a:spcAft>
                <a:spcPts val="0"/>
              </a:spcAft>
              <a:buClr>
                <a:srgbClr val="181817"/>
              </a:buClr>
              <a:buSzPts val="2400"/>
              <a:buFont typeface="Arial"/>
              <a:buChar char="•"/>
            </a:pPr>
            <a:r>
              <a:rPr b="0" i="0" lang="en-US" sz="2400" u="none" cap="none" strike="noStrike">
                <a:solidFill>
                  <a:srgbClr val="181817"/>
                </a:solidFill>
                <a:latin typeface="Arial"/>
                <a:ea typeface="Arial"/>
                <a:cs typeface="Arial"/>
                <a:sym typeface="Arial"/>
              </a:rPr>
              <a:t>Economic Hardship Deferments (not unemployment deferment)</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181817"/>
              </a:buClr>
              <a:buSzPts val="2400"/>
              <a:buFont typeface="Arial"/>
              <a:buNone/>
            </a:pPr>
            <a:r>
              <a:t/>
            </a:r>
            <a:endParaRPr b="0" i="0" sz="2400" u="none" cap="none" strike="noStrike">
              <a:solidFill>
                <a:srgbClr val="000000"/>
              </a:solidFill>
              <a:latin typeface="Arial"/>
              <a:ea typeface="Arial"/>
              <a:cs typeface="Arial"/>
              <a:sym typeface="Arial"/>
            </a:endParaRPr>
          </a:p>
          <a:p>
            <a:pPr indent="-346710" lvl="0" marL="358775" marR="0" rtl="0" algn="l">
              <a:lnSpc>
                <a:spcPct val="100000"/>
              </a:lnSpc>
              <a:spcBef>
                <a:spcPts val="0"/>
              </a:spcBef>
              <a:spcAft>
                <a:spcPts val="0"/>
              </a:spcAft>
              <a:buClr>
                <a:srgbClr val="181817"/>
              </a:buClr>
              <a:buSzPts val="2400"/>
              <a:buFont typeface="Arial"/>
              <a:buChar char="•"/>
            </a:pPr>
            <a:r>
              <a:rPr b="0" i="0" lang="en-US" sz="2400" u="none" cap="none" strike="noStrike">
                <a:solidFill>
                  <a:srgbClr val="181817"/>
                </a:solidFill>
                <a:latin typeface="Arial"/>
                <a:ea typeface="Arial"/>
                <a:cs typeface="Arial"/>
                <a:sym typeface="Arial"/>
              </a:rPr>
              <a:t>Some military-related forbearances and deferments</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20"/>
              </a:spcBef>
              <a:spcAft>
                <a:spcPts val="0"/>
              </a:spcAft>
              <a:buClr>
                <a:srgbClr val="181817"/>
              </a:buClr>
              <a:buSzPts val="2400"/>
              <a:buFont typeface="Arial"/>
              <a:buNone/>
            </a:pPr>
            <a:r>
              <a:t/>
            </a:r>
            <a:endParaRPr b="0" i="0" sz="2400" u="none" cap="none" strike="noStrike">
              <a:solidFill>
                <a:srgbClr val="000000"/>
              </a:solidFill>
              <a:latin typeface="Arial"/>
              <a:ea typeface="Arial"/>
              <a:cs typeface="Arial"/>
              <a:sym typeface="Arial"/>
            </a:endParaRPr>
          </a:p>
          <a:p>
            <a:pPr indent="-346075" lvl="0" marL="358140" marR="0" rtl="0" algn="l">
              <a:lnSpc>
                <a:spcPct val="100000"/>
              </a:lnSpc>
              <a:spcBef>
                <a:spcPts val="0"/>
              </a:spcBef>
              <a:spcAft>
                <a:spcPts val="0"/>
              </a:spcAft>
              <a:buClr>
                <a:srgbClr val="181817"/>
              </a:buClr>
              <a:buSzPts val="2400"/>
              <a:buFont typeface="Arial"/>
              <a:buChar char="•"/>
            </a:pPr>
            <a:r>
              <a:rPr b="0" i="0" lang="en-US" sz="2400" u="none" cap="none" strike="noStrike">
                <a:solidFill>
                  <a:srgbClr val="181817"/>
                </a:solidFill>
                <a:latin typeface="Arial"/>
                <a:ea typeface="Arial"/>
                <a:cs typeface="Arial"/>
                <a:sym typeface="Arial"/>
              </a:rPr>
              <a:t>**Short-term forbearances – process TBD (not automatic)</a:t>
            </a:r>
            <a:endParaRPr b="0" i="0" sz="2400" u="none" cap="none" strike="noStrike">
              <a:solidFill>
                <a:srgbClr val="000000"/>
              </a:solidFill>
              <a:latin typeface="Arial"/>
              <a:ea typeface="Arial"/>
              <a:cs typeface="Arial"/>
              <a:sym typeface="Arial"/>
            </a:endParaRPr>
          </a:p>
        </p:txBody>
      </p:sp>
      <p:sp>
        <p:nvSpPr>
          <p:cNvPr id="833" name="Google Shape;833;p35"/>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38" name="Shape 838"/>
        <p:cNvGrpSpPr/>
        <p:nvPr/>
      </p:nvGrpSpPr>
      <p:grpSpPr>
        <a:xfrm>
          <a:off x="0" y="0"/>
          <a:ext cx="0" cy="0"/>
          <a:chOff x="0" y="0"/>
          <a:chExt cx="0" cy="0"/>
        </a:xfrm>
      </p:grpSpPr>
      <p:sp>
        <p:nvSpPr>
          <p:cNvPr id="839" name="Google Shape;839;p36"/>
          <p:cNvSpPr txBox="1"/>
          <p:nvPr>
            <p:ph type="title"/>
          </p:nvPr>
        </p:nvSpPr>
        <p:spPr>
          <a:xfrm>
            <a:off x="899871" y="91806"/>
            <a:ext cx="8054340" cy="1181732"/>
          </a:xfrm>
          <a:prstGeom prst="rect">
            <a:avLst/>
          </a:prstGeom>
          <a:noFill/>
          <a:ln>
            <a:noFill/>
          </a:ln>
        </p:spPr>
        <p:txBody>
          <a:bodyPr anchorCtr="0" anchor="b" bIns="0" lIns="0" spcFirstLastPara="1" rIns="0" wrap="square" tIns="560700">
            <a:spAutoFit/>
          </a:bodyPr>
          <a:lstStyle/>
          <a:p>
            <a:pPr indent="0" lvl="0" marL="12700" rtl="0" algn="l">
              <a:lnSpc>
                <a:spcPct val="100000"/>
              </a:lnSpc>
              <a:spcBef>
                <a:spcPts val="0"/>
              </a:spcBef>
              <a:spcAft>
                <a:spcPts val="0"/>
              </a:spcAft>
              <a:buClr>
                <a:srgbClr val="181817"/>
              </a:buClr>
              <a:buSzPts val="3600"/>
              <a:buFont typeface="Arial Narrow"/>
              <a:buNone/>
            </a:pPr>
            <a:r>
              <a:rPr lang="en-US">
                <a:solidFill>
                  <a:srgbClr val="181817"/>
                </a:solidFill>
              </a:rPr>
              <a:t>PAYMENT COUNTING</a:t>
            </a:r>
            <a:endParaRPr>
              <a:solidFill>
                <a:srgbClr val="181817"/>
              </a:solidFill>
            </a:endParaRPr>
          </a:p>
        </p:txBody>
      </p:sp>
      <p:sp>
        <p:nvSpPr>
          <p:cNvPr id="840" name="Google Shape;840;p36"/>
          <p:cNvSpPr txBox="1"/>
          <p:nvPr/>
        </p:nvSpPr>
        <p:spPr>
          <a:xfrm>
            <a:off x="899871" y="1677421"/>
            <a:ext cx="10721340" cy="4937249"/>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chemeClr val="dk1"/>
              </a:buClr>
              <a:buSzPts val="2400"/>
              <a:buFont typeface="Arial Narrow"/>
              <a:buNone/>
            </a:pPr>
            <a:r>
              <a:rPr b="1" i="0" lang="en-US" sz="2400" u="none" cap="none" strike="noStrike">
                <a:solidFill>
                  <a:schemeClr val="dk1"/>
                </a:solidFill>
                <a:latin typeface="Arial Narrow"/>
                <a:ea typeface="Arial Narrow"/>
                <a:cs typeface="Arial Narrow"/>
                <a:sym typeface="Arial Narrow"/>
              </a:rPr>
              <a:t>ONE-TIME PAYMENT COUNT ADJUSTMENT INCLUDES:</a:t>
            </a:r>
            <a:endParaRPr b="0" i="0" sz="2850" u="none" cap="none" strike="noStrike">
              <a:solidFill>
                <a:srgbClr val="000000"/>
              </a:solidFill>
              <a:latin typeface="Arial"/>
              <a:ea typeface="Arial"/>
              <a:cs typeface="Arial"/>
              <a:sym typeface="Arial"/>
            </a:endParaRPr>
          </a:p>
          <a:p>
            <a:pPr indent="-342265" lvl="0" marL="354965" marR="5080" rtl="0" algn="l">
              <a:lnSpc>
                <a:spcPct val="100000"/>
              </a:lnSpc>
              <a:spcBef>
                <a:spcPts val="1200"/>
              </a:spcBef>
              <a:spcAft>
                <a:spcPts val="0"/>
              </a:spcAft>
              <a:buClr>
                <a:srgbClr val="181817"/>
              </a:buClr>
              <a:buSzPts val="2400"/>
              <a:buFont typeface="Arial"/>
              <a:buChar char="•"/>
            </a:pPr>
            <a:r>
              <a:rPr b="0" i="0" lang="en-US" sz="2400" u="none" cap="none" strike="noStrike">
                <a:solidFill>
                  <a:srgbClr val="181817"/>
                </a:solidFill>
                <a:latin typeface="Arial"/>
                <a:ea typeface="Arial"/>
                <a:cs typeface="Arial"/>
                <a:sym typeface="Arial"/>
              </a:rPr>
              <a:t>Any months in a repayment status regardless of the payment made, loan type or repayment plan.</a:t>
            </a:r>
            <a:endParaRPr b="0" i="0" sz="2400" u="none" cap="none" strike="noStrike">
              <a:solidFill>
                <a:srgbClr val="181817"/>
              </a:solidFill>
              <a:latin typeface="Arial"/>
              <a:ea typeface="Arial"/>
              <a:cs typeface="Arial"/>
              <a:sym typeface="Arial"/>
            </a:endParaRPr>
          </a:p>
          <a:p>
            <a:pPr indent="-342265" lvl="1" marL="812165" marR="5080" rtl="0" algn="l">
              <a:lnSpc>
                <a:spcPct val="100000"/>
              </a:lnSpc>
              <a:spcBef>
                <a:spcPts val="1200"/>
              </a:spcBef>
              <a:spcAft>
                <a:spcPts val="0"/>
              </a:spcAft>
              <a:buClr>
                <a:srgbClr val="181817"/>
              </a:buClr>
              <a:buSzPts val="2400"/>
              <a:buFont typeface="Arial"/>
              <a:buChar char="•"/>
            </a:pPr>
            <a:r>
              <a:rPr b="0" i="0" lang="en-US" sz="2400" u="none" cap="none" strike="noStrike">
                <a:solidFill>
                  <a:srgbClr val="181817"/>
                </a:solidFill>
                <a:latin typeface="Arial"/>
                <a:ea typeface="Arial"/>
                <a:cs typeface="Arial"/>
                <a:sym typeface="Arial"/>
              </a:rPr>
              <a:t>Excludes periods in default</a:t>
            </a:r>
            <a:endParaRPr b="0" i="0" sz="2450" u="none" cap="none" strike="noStrike">
              <a:solidFill>
                <a:srgbClr val="000000"/>
              </a:solidFill>
              <a:latin typeface="Arial"/>
              <a:ea typeface="Arial"/>
              <a:cs typeface="Arial"/>
              <a:sym typeface="Arial"/>
            </a:endParaRPr>
          </a:p>
          <a:p>
            <a:pPr indent="-342265" lvl="0" marL="354965" marR="0" rtl="0" algn="l">
              <a:lnSpc>
                <a:spcPct val="100000"/>
              </a:lnSpc>
              <a:spcBef>
                <a:spcPts val="1200"/>
              </a:spcBef>
              <a:spcAft>
                <a:spcPts val="0"/>
              </a:spcAft>
              <a:buClr>
                <a:srgbClr val="181817"/>
              </a:buClr>
              <a:buSzPts val="2400"/>
              <a:buFont typeface="Arial"/>
              <a:buChar char="•"/>
            </a:pPr>
            <a:r>
              <a:rPr b="0" i="0" lang="en-US" sz="2400" u="none" cap="none" strike="noStrike">
                <a:solidFill>
                  <a:srgbClr val="181817"/>
                </a:solidFill>
                <a:latin typeface="Arial"/>
                <a:ea typeface="Arial"/>
                <a:cs typeface="Arial"/>
                <a:sym typeface="Arial"/>
              </a:rPr>
              <a:t>Any time in repayment prior to consolidation, on consolidation loans:</a:t>
            </a:r>
            <a:endParaRPr/>
          </a:p>
          <a:p>
            <a:pPr indent="-342265" lvl="1" marL="812165" marR="0" rtl="0" algn="l">
              <a:lnSpc>
                <a:spcPct val="100000"/>
              </a:lnSpc>
              <a:spcBef>
                <a:spcPts val="1200"/>
              </a:spcBef>
              <a:spcAft>
                <a:spcPts val="0"/>
              </a:spcAft>
              <a:buClr>
                <a:srgbClr val="181817"/>
              </a:buClr>
              <a:buSzPts val="2400"/>
              <a:buFont typeface="Arial"/>
              <a:buChar char="•"/>
            </a:pPr>
            <a:r>
              <a:rPr b="0" i="0" lang="en-US" sz="2400" u="none" cap="none" strike="noStrike">
                <a:solidFill>
                  <a:srgbClr val="181817"/>
                </a:solidFill>
                <a:latin typeface="Arial"/>
                <a:ea typeface="Arial"/>
                <a:cs typeface="Arial"/>
                <a:sym typeface="Arial"/>
              </a:rPr>
              <a:t>Includes loans that have been consolidated multiple times</a:t>
            </a:r>
            <a:endParaRPr/>
          </a:p>
          <a:p>
            <a:pPr indent="-342265" lvl="1" marL="812165" marR="0" rtl="0" algn="l">
              <a:lnSpc>
                <a:spcPct val="100000"/>
              </a:lnSpc>
              <a:spcBef>
                <a:spcPts val="1200"/>
              </a:spcBef>
              <a:spcAft>
                <a:spcPts val="0"/>
              </a:spcAft>
              <a:buClr>
                <a:srgbClr val="181817"/>
              </a:buClr>
              <a:buSzPts val="2400"/>
              <a:buFont typeface="Arial"/>
              <a:buChar char="•"/>
            </a:pPr>
            <a:r>
              <a:rPr b="0" i="0" lang="en-US" sz="2400" u="none" cap="none" strike="noStrike">
                <a:solidFill>
                  <a:srgbClr val="181817"/>
                </a:solidFill>
                <a:latin typeface="Arial"/>
                <a:ea typeface="Arial"/>
                <a:cs typeface="Arial"/>
                <a:sym typeface="Arial"/>
              </a:rPr>
              <a:t>Includes consolidated Direct Loans</a:t>
            </a:r>
            <a:endParaRPr/>
          </a:p>
          <a:p>
            <a:pPr indent="-342265" lvl="1" marL="812165" marR="0" rtl="0" algn="l">
              <a:spcBef>
                <a:spcPts val="1200"/>
              </a:spcBef>
              <a:spcAft>
                <a:spcPts val="0"/>
              </a:spcAft>
              <a:buClr>
                <a:srgbClr val="181817"/>
              </a:buClr>
              <a:buSzPts val="2400"/>
              <a:buFont typeface="Arial"/>
              <a:buChar char="•"/>
            </a:pPr>
            <a:r>
              <a:rPr b="0" i="0" lang="en-US" sz="2400" u="none" cap="none" strike="noStrike">
                <a:solidFill>
                  <a:srgbClr val="181817"/>
                </a:solidFill>
                <a:latin typeface="Arial"/>
                <a:ea typeface="Arial"/>
                <a:cs typeface="Arial"/>
                <a:sym typeface="Arial"/>
              </a:rPr>
              <a:t>Includes consolidated FFEL and Perkins loans</a:t>
            </a:r>
            <a:endParaRPr/>
          </a:p>
          <a:p>
            <a:pPr indent="-342265" lvl="0" marL="354965" marR="0" rtl="0" algn="l">
              <a:spcBef>
                <a:spcPts val="1200"/>
              </a:spcBef>
              <a:spcAft>
                <a:spcPts val="0"/>
              </a:spcAft>
              <a:buClr>
                <a:srgbClr val="181817"/>
              </a:buClr>
              <a:buSzPts val="2400"/>
              <a:buFont typeface="Arial"/>
              <a:buChar char="•"/>
            </a:pPr>
            <a:r>
              <a:rPr lang="en-US" sz="2400">
                <a:solidFill>
                  <a:srgbClr val="181817"/>
                </a:solidFill>
                <a:latin typeface="Arial"/>
                <a:ea typeface="Arial"/>
                <a:cs typeface="Arial"/>
                <a:sym typeface="Arial"/>
              </a:rPr>
              <a:t>Select forbearances and deferments</a:t>
            </a:r>
            <a:endParaRPr/>
          </a:p>
          <a:p>
            <a:pPr indent="-189865" lvl="1" marL="812165" marR="0" rtl="0" algn="l">
              <a:lnSpc>
                <a:spcPct val="100000"/>
              </a:lnSpc>
              <a:spcBef>
                <a:spcPts val="120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841" name="Google Shape;841;p36"/>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46" name="Shape 846"/>
        <p:cNvGrpSpPr/>
        <p:nvPr/>
      </p:nvGrpSpPr>
      <p:grpSpPr>
        <a:xfrm>
          <a:off x="0" y="0"/>
          <a:ext cx="0" cy="0"/>
          <a:chOff x="0" y="0"/>
          <a:chExt cx="0" cy="0"/>
        </a:xfrm>
      </p:grpSpPr>
      <p:sp>
        <p:nvSpPr>
          <p:cNvPr id="847" name="Google Shape;847;p37"/>
          <p:cNvSpPr txBox="1"/>
          <p:nvPr>
            <p:ph type="title"/>
          </p:nvPr>
        </p:nvSpPr>
        <p:spPr>
          <a:xfrm>
            <a:off x="569594" y="675833"/>
            <a:ext cx="9216190" cy="566181"/>
          </a:xfrm>
          <a:prstGeom prst="rect">
            <a:avLst/>
          </a:prstGeom>
          <a:noFill/>
          <a:ln>
            <a:noFill/>
          </a:ln>
        </p:spPr>
        <p:txBody>
          <a:bodyPr anchorCtr="0" anchor="b" bIns="0" lIns="0" spcFirstLastPara="1" rIns="0" wrap="square" tIns="12050">
            <a:spAutoFit/>
          </a:bodyPr>
          <a:lstStyle/>
          <a:p>
            <a:pPr indent="0" lvl="0" marL="335915" rtl="0" algn="l">
              <a:lnSpc>
                <a:spcPct val="100000"/>
              </a:lnSpc>
              <a:spcBef>
                <a:spcPts val="0"/>
              </a:spcBef>
              <a:spcAft>
                <a:spcPts val="0"/>
              </a:spcAft>
              <a:buClr>
                <a:schemeClr val="dk1"/>
              </a:buClr>
              <a:buSzPts val="3600"/>
              <a:buFont typeface="Arial Narrow"/>
              <a:buNone/>
            </a:pPr>
            <a:r>
              <a:rPr lang="en-US"/>
              <a:t>PSLF + PAYMENT COUNT ADJUSTMENT</a:t>
            </a:r>
            <a:endParaRPr/>
          </a:p>
        </p:txBody>
      </p:sp>
      <p:sp>
        <p:nvSpPr>
          <p:cNvPr id="848" name="Google Shape;848;p37"/>
          <p:cNvSpPr txBox="1"/>
          <p:nvPr/>
        </p:nvSpPr>
        <p:spPr>
          <a:xfrm>
            <a:off x="876298" y="1664192"/>
            <a:ext cx="10881361" cy="3336811"/>
          </a:xfrm>
          <a:prstGeom prst="rect">
            <a:avLst/>
          </a:prstGeom>
          <a:noFill/>
          <a:ln>
            <a:noFill/>
          </a:ln>
        </p:spPr>
        <p:txBody>
          <a:bodyPr anchorCtr="0" anchor="t" bIns="0" lIns="0" spcFirstLastPara="1" rIns="0" wrap="square" tIns="12700">
            <a:spAutoFit/>
          </a:bodyPr>
          <a:lstStyle/>
          <a:p>
            <a:pPr indent="-457200" lvl="0" marL="457200" marR="0" rtl="0" algn="l">
              <a:spcBef>
                <a:spcPts val="0"/>
              </a:spcBef>
              <a:spcAft>
                <a:spcPts val="0"/>
              </a:spcAft>
              <a:buClr>
                <a:srgbClr val="212529"/>
              </a:buClr>
              <a:buSzPts val="2800"/>
              <a:buFont typeface="Arial"/>
              <a:buChar char="•"/>
            </a:pPr>
            <a:r>
              <a:rPr lang="en-US" sz="2800">
                <a:solidFill>
                  <a:srgbClr val="212529"/>
                </a:solidFill>
                <a:latin typeface="Arial"/>
                <a:ea typeface="Arial"/>
                <a:cs typeface="Arial"/>
                <a:sym typeface="Arial"/>
              </a:rPr>
              <a:t>Payment Count Adjustment will benefit PSLF borrowers</a:t>
            </a:r>
            <a:endParaRPr/>
          </a:p>
          <a:p>
            <a:pPr indent="-457200" lvl="0" marL="457200" marR="0" rtl="0" algn="l">
              <a:spcBef>
                <a:spcPts val="1200"/>
              </a:spcBef>
              <a:spcAft>
                <a:spcPts val="0"/>
              </a:spcAft>
              <a:buClr>
                <a:srgbClr val="212529"/>
              </a:buClr>
              <a:buSzPts val="2800"/>
              <a:buFont typeface="Arial"/>
              <a:buChar char="•"/>
            </a:pPr>
            <a:r>
              <a:rPr lang="en-US" sz="2800">
                <a:solidFill>
                  <a:srgbClr val="212529"/>
                </a:solidFill>
                <a:latin typeface="Arial"/>
                <a:ea typeface="Arial"/>
                <a:cs typeface="Arial"/>
                <a:sym typeface="Arial"/>
              </a:rPr>
              <a:t>For borrowers who consolidate before the adjustment, their PSLF payment count may temporarily set to 0.</a:t>
            </a:r>
            <a:endParaRPr/>
          </a:p>
          <a:p>
            <a:pPr indent="-457200" lvl="0" marL="457200" marR="0" rtl="0" algn="l">
              <a:spcBef>
                <a:spcPts val="1200"/>
              </a:spcBef>
              <a:spcAft>
                <a:spcPts val="0"/>
              </a:spcAft>
              <a:buClr>
                <a:srgbClr val="212529"/>
              </a:buClr>
              <a:buSzPts val="2800"/>
              <a:buFont typeface="Arial"/>
              <a:buChar char="•"/>
            </a:pPr>
            <a:r>
              <a:rPr lang="en-US" sz="2800">
                <a:solidFill>
                  <a:srgbClr val="212529"/>
                </a:solidFill>
                <a:latin typeface="Arial"/>
                <a:ea typeface="Arial"/>
                <a:cs typeface="Arial"/>
                <a:sym typeface="Arial"/>
              </a:rPr>
              <a:t>Following recount, all periods after October 2007 will be credited toward IDR will also be credited toward PSLF for eligible loans and periods where the borrower certifies public service employment.</a:t>
            </a:r>
            <a:endParaRPr b="0" i="0" sz="1800">
              <a:solidFill>
                <a:srgbClr val="212529"/>
              </a:solidFill>
              <a:latin typeface="Arial"/>
              <a:ea typeface="Arial"/>
              <a:cs typeface="Arial"/>
              <a:sym typeface="Arial"/>
            </a:endParaRPr>
          </a:p>
        </p:txBody>
      </p:sp>
      <p:sp>
        <p:nvSpPr>
          <p:cNvPr id="849" name="Google Shape;849;p37"/>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descr="title slide for IDR adjustment" id="854" name="Google Shape;854;p38"/>
          <p:cNvSpPr/>
          <p:nvPr/>
        </p:nvSpPr>
        <p:spPr>
          <a:xfrm>
            <a:off x="0" y="0"/>
            <a:ext cx="12192000" cy="6858000"/>
          </a:xfrm>
          <a:custGeom>
            <a:rect b="b" l="l" r="r" t="t"/>
            <a:pathLst>
              <a:path extrusionOk="0" h="6858000" w="12192000">
                <a:moveTo>
                  <a:pt x="12192000" y="0"/>
                </a:moveTo>
                <a:lnTo>
                  <a:pt x="0" y="0"/>
                </a:lnTo>
                <a:lnTo>
                  <a:pt x="0" y="6858000"/>
                </a:lnTo>
                <a:lnTo>
                  <a:pt x="12192000" y="6858000"/>
                </a:lnTo>
                <a:lnTo>
                  <a:pt x="12192000" y="0"/>
                </a:lnTo>
                <a:close/>
              </a:path>
            </a:pathLst>
          </a:custGeom>
          <a:solidFill>
            <a:srgbClr val="113B5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mbria"/>
              <a:buNone/>
            </a:pPr>
            <a:r>
              <a:t/>
            </a:r>
            <a:endParaRPr b="0" i="0" sz="1800" u="none" cap="none" strike="noStrike">
              <a:solidFill>
                <a:srgbClr val="000000"/>
              </a:solidFill>
              <a:latin typeface="Calibri"/>
              <a:ea typeface="Calibri"/>
              <a:cs typeface="Calibri"/>
              <a:sym typeface="Calibri"/>
            </a:endParaRPr>
          </a:p>
        </p:txBody>
      </p:sp>
      <p:pic>
        <p:nvPicPr>
          <p:cNvPr id="855" name="Google Shape;855;p38"/>
          <p:cNvPicPr preferRelativeResize="0"/>
          <p:nvPr/>
        </p:nvPicPr>
        <p:blipFill rotWithShape="1">
          <a:blip r:embed="rId3">
            <a:alphaModFix/>
          </a:blip>
          <a:srcRect b="0" l="0" r="0" t="0"/>
          <a:stretch/>
        </p:blipFill>
        <p:spPr>
          <a:xfrm>
            <a:off x="10264152" y="269403"/>
            <a:ext cx="1547670" cy="206497"/>
          </a:xfrm>
          <a:prstGeom prst="rect">
            <a:avLst/>
          </a:prstGeom>
          <a:noFill/>
          <a:ln>
            <a:noFill/>
          </a:ln>
        </p:spPr>
      </p:pic>
      <p:sp>
        <p:nvSpPr>
          <p:cNvPr id="856" name="Google Shape;856;p38"/>
          <p:cNvSpPr txBox="1"/>
          <p:nvPr>
            <p:ph type="title"/>
          </p:nvPr>
        </p:nvSpPr>
        <p:spPr>
          <a:xfrm>
            <a:off x="898127" y="3331683"/>
            <a:ext cx="9514840" cy="843821"/>
          </a:xfrm>
          <a:prstGeom prst="rect">
            <a:avLst/>
          </a:prstGeom>
          <a:noFill/>
          <a:ln>
            <a:noFill/>
          </a:ln>
        </p:spPr>
        <p:txBody>
          <a:bodyPr anchorCtr="0" anchor="b" bIns="0" lIns="0" spcFirstLastPara="1" rIns="0" wrap="square" tIns="12700">
            <a:spAutoFit/>
          </a:bodyPr>
          <a:lstStyle/>
          <a:p>
            <a:pPr indent="0" lvl="0" marL="12700" rtl="0" algn="l">
              <a:lnSpc>
                <a:spcPct val="90476"/>
              </a:lnSpc>
              <a:spcBef>
                <a:spcPts val="0"/>
              </a:spcBef>
              <a:spcAft>
                <a:spcPts val="0"/>
              </a:spcAft>
              <a:buClr>
                <a:srgbClr val="FFFFFD"/>
              </a:buClr>
              <a:buSzPts val="6000"/>
              <a:buFont typeface="Arial Narrow"/>
              <a:buNone/>
            </a:pPr>
            <a:r>
              <a:rPr lang="en-US" sz="6000">
                <a:solidFill>
                  <a:srgbClr val="FFFFFD"/>
                </a:solidFill>
              </a:rPr>
              <a:t>LOAN CONSOLIDATION</a:t>
            </a:r>
            <a:endParaRPr sz="6000"/>
          </a:p>
        </p:txBody>
      </p:sp>
      <p:cxnSp>
        <p:nvCxnSpPr>
          <p:cNvPr id="857" name="Google Shape;857;p38"/>
          <p:cNvCxnSpPr/>
          <p:nvPr/>
        </p:nvCxnSpPr>
        <p:spPr>
          <a:xfrm>
            <a:off x="898127" y="4304872"/>
            <a:ext cx="930673" cy="0"/>
          </a:xfrm>
          <a:prstGeom prst="straightConnector1">
            <a:avLst/>
          </a:prstGeom>
          <a:noFill/>
          <a:ln cap="flat" cmpd="sng" w="76200">
            <a:solidFill>
              <a:srgbClr val="00B050"/>
            </a:solidFill>
            <a:prstDash val="solid"/>
            <a:round/>
            <a:headEnd len="sm" w="sm" type="none"/>
            <a:tailEnd len="sm" w="sm" type="none"/>
          </a:ln>
        </p:spPr>
      </p:cxnSp>
      <p:sp>
        <p:nvSpPr>
          <p:cNvPr id="858" name="Google Shape;858;p38"/>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39"/>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CONSOLIDATION</a:t>
            </a:r>
            <a:endParaRPr/>
          </a:p>
        </p:txBody>
      </p:sp>
      <p:sp>
        <p:nvSpPr>
          <p:cNvPr id="864" name="Google Shape;864;p39"/>
          <p:cNvSpPr txBox="1"/>
          <p:nvPr>
            <p:ph idx="1" type="body"/>
          </p:nvPr>
        </p:nvSpPr>
        <p:spPr>
          <a:xfrm>
            <a:off x="914400" y="1600200"/>
            <a:ext cx="10668000" cy="4800599"/>
          </a:xfrm>
          <a:prstGeom prst="rect">
            <a:avLst/>
          </a:prstGeom>
          <a:noFill/>
          <a:ln>
            <a:noFill/>
          </a:ln>
        </p:spPr>
        <p:txBody>
          <a:bodyPr anchorCtr="0" anchor="t" bIns="0" lIns="0" spcFirstLastPara="1" rIns="0" wrap="square" tIns="0">
            <a:normAutofit/>
          </a:bodyPr>
          <a:lstStyle/>
          <a:p>
            <a:pPr indent="-457200" lvl="0" marL="457200" rtl="0" algn="l">
              <a:lnSpc>
                <a:spcPct val="120000"/>
              </a:lnSpc>
              <a:spcBef>
                <a:spcPts val="0"/>
              </a:spcBef>
              <a:spcAft>
                <a:spcPts val="0"/>
              </a:spcAft>
              <a:buSzPts val="2400"/>
              <a:buFont typeface="Arial"/>
              <a:buChar char="•"/>
            </a:pPr>
            <a:r>
              <a:rPr lang="en-US" sz="2400">
                <a:latin typeface="Arial"/>
                <a:ea typeface="Arial"/>
                <a:cs typeface="Arial"/>
                <a:sym typeface="Arial"/>
              </a:rPr>
              <a:t>Converts or combines one or more loan into a Direct Consolidation Loan</a:t>
            </a:r>
            <a:endParaRPr/>
          </a:p>
          <a:p>
            <a:pPr indent="-457200" lvl="1" marL="685800" rtl="0" algn="l">
              <a:lnSpc>
                <a:spcPct val="90000"/>
              </a:lnSpc>
              <a:spcBef>
                <a:spcPts val="500"/>
              </a:spcBef>
              <a:spcAft>
                <a:spcPts val="0"/>
              </a:spcAft>
              <a:buSzPts val="2400"/>
              <a:buChar char="•"/>
            </a:pPr>
            <a:r>
              <a:rPr lang="en-US" sz="2400">
                <a:latin typeface="Arial"/>
                <a:ea typeface="Arial"/>
                <a:cs typeface="Arial"/>
                <a:sym typeface="Arial"/>
              </a:rPr>
              <a:t>Ex: FFEL + Direct Loans = Direct Consolidation Loan</a:t>
            </a:r>
            <a:endParaRPr/>
          </a:p>
          <a:p>
            <a:pPr indent="-457200" lvl="1" marL="685800" rtl="0" algn="l">
              <a:lnSpc>
                <a:spcPct val="90000"/>
              </a:lnSpc>
              <a:spcBef>
                <a:spcPts val="500"/>
              </a:spcBef>
              <a:spcAft>
                <a:spcPts val="0"/>
              </a:spcAft>
              <a:buSzPts val="2400"/>
              <a:buChar char="•"/>
            </a:pPr>
            <a:r>
              <a:rPr lang="en-US" sz="2400">
                <a:latin typeface="Arial"/>
                <a:ea typeface="Arial"/>
                <a:cs typeface="Arial"/>
                <a:sym typeface="Arial"/>
              </a:rPr>
              <a:t>Ex: Parent PLUS + Perkins = Direct Consolidation Loan</a:t>
            </a:r>
            <a:endParaRPr/>
          </a:p>
          <a:p>
            <a:pPr indent="-457200" lvl="1" marL="685800" rtl="0" algn="l">
              <a:lnSpc>
                <a:spcPct val="90000"/>
              </a:lnSpc>
              <a:spcBef>
                <a:spcPts val="500"/>
              </a:spcBef>
              <a:spcAft>
                <a:spcPts val="0"/>
              </a:spcAft>
              <a:buSzPts val="2400"/>
              <a:buChar char="•"/>
            </a:pPr>
            <a:r>
              <a:rPr lang="en-US" sz="2400">
                <a:latin typeface="Arial"/>
                <a:ea typeface="Arial"/>
                <a:cs typeface="Arial"/>
                <a:sym typeface="Arial"/>
              </a:rPr>
              <a:t>Ex: FFEL Consolidation &gt; Direct Consolidation Loan</a:t>
            </a:r>
            <a:endParaRPr/>
          </a:p>
          <a:p>
            <a:pPr indent="0" lvl="1" marL="228600" rtl="0" algn="l">
              <a:lnSpc>
                <a:spcPct val="90000"/>
              </a:lnSpc>
              <a:spcBef>
                <a:spcPts val="500"/>
              </a:spcBef>
              <a:spcAft>
                <a:spcPts val="0"/>
              </a:spcAft>
              <a:buSzPts val="2400"/>
              <a:buNone/>
            </a:pPr>
            <a:r>
              <a:t/>
            </a:r>
            <a:endParaRPr sz="2400">
              <a:latin typeface="Arial"/>
              <a:ea typeface="Arial"/>
              <a:cs typeface="Arial"/>
              <a:sym typeface="Arial"/>
            </a:endParaRPr>
          </a:p>
          <a:p>
            <a:pPr indent="0" lvl="1" marL="228600" rtl="0" algn="l">
              <a:lnSpc>
                <a:spcPct val="90000"/>
              </a:lnSpc>
              <a:spcBef>
                <a:spcPts val="500"/>
              </a:spcBef>
              <a:spcAft>
                <a:spcPts val="0"/>
              </a:spcAft>
              <a:buSzPts val="2400"/>
              <a:buNone/>
            </a:pPr>
            <a:r>
              <a:t/>
            </a:r>
            <a:endParaRPr b="1" sz="2400">
              <a:highlight>
                <a:srgbClr val="FFFF00"/>
              </a:highlight>
              <a:latin typeface="Arial"/>
              <a:ea typeface="Arial"/>
              <a:cs typeface="Arial"/>
              <a:sym typeface="Arial"/>
            </a:endParaRPr>
          </a:p>
        </p:txBody>
      </p:sp>
      <p:sp>
        <p:nvSpPr>
          <p:cNvPr id="865" name="Google Shape;865;p39"/>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pic>
        <p:nvPicPr>
          <p:cNvPr descr="OneOp logo" id="570" name="Google Shape;570;p4"/>
          <p:cNvPicPr preferRelativeResize="0"/>
          <p:nvPr/>
        </p:nvPicPr>
        <p:blipFill rotWithShape="1">
          <a:blip r:embed="rId3">
            <a:alphaModFix/>
          </a:blip>
          <a:srcRect b="0" l="0" r="0" t="0"/>
          <a:stretch/>
        </p:blipFill>
        <p:spPr>
          <a:xfrm>
            <a:off x="2542757" y="2133600"/>
            <a:ext cx="7104633" cy="2007281"/>
          </a:xfrm>
          <a:prstGeom prst="rect">
            <a:avLst/>
          </a:prstGeom>
          <a:noFill/>
          <a:ln>
            <a:noFill/>
          </a:ln>
        </p:spPr>
      </p:pic>
      <p:sp>
        <p:nvSpPr>
          <p:cNvPr descr="oneop.org " id="571" name="Google Shape;571;p4"/>
          <p:cNvSpPr txBox="1"/>
          <p:nvPr/>
        </p:nvSpPr>
        <p:spPr>
          <a:xfrm>
            <a:off x="3051444" y="6428558"/>
            <a:ext cx="6096000" cy="369300"/>
          </a:xfrm>
          <a:prstGeom prst="rect">
            <a:avLst/>
          </a:prstGeom>
          <a:noFill/>
          <a:ln>
            <a:noFill/>
          </a:ln>
        </p:spPr>
        <p:txBody>
          <a:bodyPr anchorCtr="0" anchor="t" bIns="45675" lIns="91400" spcFirstLastPara="1" rIns="91400" wrap="square" tIns="45675">
            <a:spAutoFit/>
          </a:bodyPr>
          <a:lstStyle/>
          <a:p>
            <a:pPr indent="0" lvl="0" marL="0" marR="0" rtl="0" algn="ctr">
              <a:lnSpc>
                <a:spcPct val="100000"/>
              </a:lnSpc>
              <a:spcBef>
                <a:spcPts val="0"/>
              </a:spcBef>
              <a:spcAft>
                <a:spcPts val="0"/>
              </a:spcAft>
              <a:buClr>
                <a:srgbClr val="000000"/>
              </a:buClr>
              <a:buSzPts val="1600"/>
              <a:buFont typeface="Open Sans"/>
              <a:buNone/>
            </a:pPr>
            <a:r>
              <a:rPr b="1" i="0" lang="en-US" sz="1800" u="sng" cap="none" strike="noStrike">
                <a:solidFill>
                  <a:srgbClr val="FFFFFF"/>
                </a:solidFill>
                <a:latin typeface="Open Sans"/>
                <a:ea typeface="Open Sans"/>
                <a:cs typeface="Open Sans"/>
                <a:sym typeface="Open Sans"/>
                <a:hlinkClick r:id="rId4">
                  <a:extLst>
                    <a:ext uri="{A12FA001-AC4F-418D-AE19-62706E023703}">
                      <ahyp:hlinkClr val="tx"/>
                    </a:ext>
                  </a:extLst>
                </a:hlinkClick>
              </a:rPr>
              <a:t>OneOp.org</a:t>
            </a:r>
            <a:endParaRPr b="1" i="0" sz="1800" u="sng" cap="none" strike="noStrike">
              <a:solidFill>
                <a:srgbClr val="FFFFFF"/>
              </a:solidFill>
              <a:latin typeface="Open Sans"/>
              <a:ea typeface="Open Sans"/>
              <a:cs typeface="Open Sans"/>
              <a:sym typeface="Open Sans"/>
            </a:endParaRPr>
          </a:p>
        </p:txBody>
      </p:sp>
      <p:sp>
        <p:nvSpPr>
          <p:cNvPr id="572" name="Google Shape;572;p4"/>
          <p:cNvSpPr txBox="1"/>
          <p:nvPr/>
        </p:nvSpPr>
        <p:spPr>
          <a:xfrm>
            <a:off x="2403190" y="5671223"/>
            <a:ext cx="7385400" cy="400200"/>
          </a:xfrm>
          <a:prstGeom prst="rect">
            <a:avLst/>
          </a:prstGeom>
          <a:noFill/>
          <a:ln>
            <a:noFill/>
          </a:ln>
        </p:spPr>
        <p:txBody>
          <a:bodyPr anchorCtr="0" anchor="t" bIns="45675" lIns="91400" spcFirstLastPara="1" rIns="91400" wrap="square" tIns="45675">
            <a:spAutoFit/>
          </a:bodyPr>
          <a:lstStyle/>
          <a:p>
            <a:pPr indent="0" lvl="0" marL="0" marR="0" rtl="0" algn="ctr">
              <a:lnSpc>
                <a:spcPct val="100000"/>
              </a:lnSpc>
              <a:spcBef>
                <a:spcPts val="0"/>
              </a:spcBef>
              <a:spcAft>
                <a:spcPts val="0"/>
              </a:spcAft>
              <a:buClr>
                <a:srgbClr val="000000"/>
              </a:buClr>
              <a:buSzPts val="900"/>
              <a:buFont typeface="Open Sans"/>
              <a:buNone/>
            </a:pPr>
            <a:r>
              <a:rPr b="0" i="0" lang="en-US" sz="1000" u="none" cap="none" strike="noStrike">
                <a:solidFill>
                  <a:srgbClr val="57546E"/>
                </a:solidFill>
                <a:latin typeface="Calibri"/>
                <a:ea typeface="Calibri"/>
                <a:cs typeface="Calibri"/>
                <a:sym typeface="Calibri"/>
              </a:rPr>
              <a:t>This material is based upon work supported by the National Institute of Food and Agriculture, U.S. Department of Agriculture, and the Office of Military Family Readiness Policy, U.S. Department of Defense under Award Numbers 2019-48770-30366 and 2023-48770-41333.</a:t>
            </a:r>
            <a:endParaRPr b="0" i="0" sz="1400" u="none" cap="none" strike="noStrike">
              <a:solidFill>
                <a:srgbClr val="000000"/>
              </a:solidFill>
              <a:latin typeface="Arial"/>
              <a:ea typeface="Arial"/>
              <a:cs typeface="Arial"/>
              <a:sym typeface="Arial"/>
            </a:endParaRPr>
          </a:p>
        </p:txBody>
      </p:sp>
      <p:sp>
        <p:nvSpPr>
          <p:cNvPr id="573" name="Google Shape;573;p4"/>
          <p:cNvSpPr txBox="1"/>
          <p:nvPr>
            <p:ph idx="12" type="sldNum"/>
          </p:nvPr>
        </p:nvSpPr>
        <p:spPr>
          <a:xfrm>
            <a:off x="9900460" y="6459787"/>
            <a:ext cx="1311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000"/>
              <a:buFont typeface="Open Sans"/>
              <a:buNone/>
            </a:pPr>
            <a:fld id="{00000000-1234-1234-1234-123412341234}" type="slidenum">
              <a:rPr b="0" i="0" lang="en-US" sz="1051" u="none" cap="none" strike="noStrike">
                <a:solidFill>
                  <a:srgbClr val="FFFFFF"/>
                </a:solidFill>
                <a:latin typeface="Open Sans"/>
                <a:ea typeface="Open Sans"/>
                <a:cs typeface="Open Sans"/>
                <a:sym typeface="Open Sans"/>
              </a:rPr>
              <a:t>‹#›</a:t>
            </a:fld>
            <a:endParaRPr b="0" i="0" sz="1051" u="none" cap="none" strike="noStrike">
              <a:solidFill>
                <a:srgbClr val="FFFFFF"/>
              </a:solidFill>
              <a:latin typeface="Open Sans"/>
              <a:ea typeface="Open Sans"/>
              <a:cs typeface="Open Sans"/>
              <a:sym typeface="Open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p40"/>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CONSOLIDATING FOR THE ADJUSTMENT</a:t>
            </a:r>
            <a:endParaRPr/>
          </a:p>
        </p:txBody>
      </p:sp>
      <p:sp>
        <p:nvSpPr>
          <p:cNvPr id="871" name="Google Shape;871;p40"/>
          <p:cNvSpPr txBox="1"/>
          <p:nvPr>
            <p:ph idx="1" type="body"/>
          </p:nvPr>
        </p:nvSpPr>
        <p:spPr>
          <a:xfrm>
            <a:off x="914400" y="1600200"/>
            <a:ext cx="10668000" cy="4800599"/>
          </a:xfrm>
          <a:prstGeom prst="rect">
            <a:avLst/>
          </a:prstGeom>
          <a:noFill/>
          <a:ln>
            <a:noFill/>
          </a:ln>
        </p:spPr>
        <p:txBody>
          <a:bodyPr anchorCtr="0" anchor="t" bIns="0" lIns="0" spcFirstLastPara="1" rIns="0" wrap="square" tIns="0">
            <a:normAutofit/>
          </a:bodyPr>
          <a:lstStyle/>
          <a:p>
            <a:pPr indent="0" lvl="0" marL="0" rtl="0" algn="l">
              <a:lnSpc>
                <a:spcPct val="120000"/>
              </a:lnSpc>
              <a:spcBef>
                <a:spcPts val="0"/>
              </a:spcBef>
              <a:spcAft>
                <a:spcPts val="0"/>
              </a:spcAft>
              <a:buSzPts val="2400"/>
              <a:buFont typeface="Arial"/>
              <a:buNone/>
            </a:pPr>
            <a:r>
              <a:rPr lang="en-US" sz="2400">
                <a:latin typeface="Arial"/>
                <a:ea typeface="Arial"/>
                <a:cs typeface="Arial"/>
                <a:sym typeface="Arial"/>
              </a:rPr>
              <a:t>Loans that will get the adjustment:</a:t>
            </a:r>
            <a:endParaRPr/>
          </a:p>
          <a:p>
            <a:pPr indent="-457200" lvl="0" marL="457200" rtl="0" algn="l">
              <a:lnSpc>
                <a:spcPct val="120000"/>
              </a:lnSpc>
              <a:spcBef>
                <a:spcPts val="1000"/>
              </a:spcBef>
              <a:spcAft>
                <a:spcPts val="0"/>
              </a:spcAft>
              <a:buSzPts val="2400"/>
              <a:buFont typeface="Arial"/>
              <a:buChar char="•"/>
            </a:pPr>
            <a:r>
              <a:rPr lang="en-US" sz="2400">
                <a:latin typeface="Arial"/>
                <a:ea typeface="Arial"/>
                <a:cs typeface="Arial"/>
                <a:sym typeface="Arial"/>
              </a:rPr>
              <a:t>Direct Loans, including consolidation loans and Parent PLUS</a:t>
            </a:r>
            <a:endParaRPr/>
          </a:p>
          <a:p>
            <a:pPr indent="-457200" lvl="0" marL="457200" rtl="0" algn="l">
              <a:lnSpc>
                <a:spcPct val="120000"/>
              </a:lnSpc>
              <a:spcBef>
                <a:spcPts val="1000"/>
              </a:spcBef>
              <a:spcAft>
                <a:spcPts val="0"/>
              </a:spcAft>
              <a:buSzPts val="2400"/>
              <a:buFont typeface="Arial"/>
              <a:buChar char="•"/>
            </a:pPr>
            <a:r>
              <a:rPr lang="en-US" sz="2400">
                <a:latin typeface="Arial"/>
                <a:ea typeface="Arial"/>
                <a:cs typeface="Arial"/>
                <a:sym typeface="Arial"/>
              </a:rPr>
              <a:t>ED-held Federal Family Education Loan (FFEL) program loans</a:t>
            </a:r>
            <a:endParaRPr/>
          </a:p>
          <a:p>
            <a:pPr indent="0" lvl="0" marL="0" rtl="0" algn="l">
              <a:lnSpc>
                <a:spcPct val="120000"/>
              </a:lnSpc>
              <a:spcBef>
                <a:spcPts val="1000"/>
              </a:spcBef>
              <a:spcAft>
                <a:spcPts val="0"/>
              </a:spcAft>
              <a:buSzPts val="2400"/>
              <a:buFont typeface="Arial"/>
              <a:buNone/>
            </a:pPr>
            <a:r>
              <a:rPr lang="en-US" sz="2400">
                <a:latin typeface="Arial"/>
                <a:ea typeface="Arial"/>
                <a:cs typeface="Arial"/>
                <a:sym typeface="Arial"/>
              </a:rPr>
              <a:t>Loans that must be consolidated to get the adjustment:</a:t>
            </a:r>
            <a:endParaRPr/>
          </a:p>
          <a:p>
            <a:pPr indent="-457200" lvl="0" marL="457200" rtl="0" algn="l">
              <a:lnSpc>
                <a:spcPct val="120000"/>
              </a:lnSpc>
              <a:spcBef>
                <a:spcPts val="1000"/>
              </a:spcBef>
              <a:spcAft>
                <a:spcPts val="0"/>
              </a:spcAft>
              <a:buSzPts val="2400"/>
              <a:buFont typeface="Arial"/>
              <a:buChar char="•"/>
            </a:pPr>
            <a:r>
              <a:rPr lang="en-US" sz="2400">
                <a:latin typeface="Arial"/>
                <a:ea typeface="Arial"/>
                <a:cs typeface="Arial"/>
                <a:sym typeface="Arial"/>
              </a:rPr>
              <a:t>Perkins</a:t>
            </a:r>
            <a:endParaRPr/>
          </a:p>
          <a:p>
            <a:pPr indent="-457200" lvl="0" marL="457200" rtl="0" algn="l">
              <a:lnSpc>
                <a:spcPct val="120000"/>
              </a:lnSpc>
              <a:spcBef>
                <a:spcPts val="1000"/>
              </a:spcBef>
              <a:spcAft>
                <a:spcPts val="0"/>
              </a:spcAft>
              <a:buSzPts val="2400"/>
              <a:buFont typeface="Arial"/>
              <a:buChar char="•"/>
            </a:pPr>
            <a:r>
              <a:rPr lang="en-US" sz="2400">
                <a:latin typeface="Arial"/>
                <a:ea typeface="Arial"/>
                <a:cs typeface="Arial"/>
                <a:sym typeface="Arial"/>
              </a:rPr>
              <a:t>Commercially-held FFEL</a:t>
            </a:r>
            <a:endParaRPr/>
          </a:p>
          <a:p>
            <a:pPr indent="-457200" lvl="0" marL="457200" rtl="0" algn="l">
              <a:lnSpc>
                <a:spcPct val="120000"/>
              </a:lnSpc>
              <a:spcBef>
                <a:spcPts val="1000"/>
              </a:spcBef>
              <a:spcAft>
                <a:spcPts val="0"/>
              </a:spcAft>
              <a:buSzPts val="2400"/>
              <a:buFont typeface="Arial"/>
              <a:buChar char="•"/>
            </a:pPr>
            <a:r>
              <a:rPr lang="en-US" sz="2400">
                <a:latin typeface="Arial"/>
                <a:ea typeface="Arial"/>
                <a:cs typeface="Arial"/>
                <a:sym typeface="Arial"/>
              </a:rPr>
              <a:t>Health program loans (HEAL, LDS – Loans for Disadvantaged Students)</a:t>
            </a:r>
            <a:endParaRPr/>
          </a:p>
          <a:p>
            <a:pPr indent="0" lvl="0" marL="0" rtl="0" algn="l">
              <a:lnSpc>
                <a:spcPct val="120000"/>
              </a:lnSpc>
              <a:spcBef>
                <a:spcPts val="1000"/>
              </a:spcBef>
              <a:spcAft>
                <a:spcPts val="0"/>
              </a:spcAft>
              <a:buSzPts val="2400"/>
              <a:buFont typeface="Arial"/>
              <a:buNone/>
            </a:pPr>
            <a:r>
              <a:rPr b="1" lang="en-US" sz="2400">
                <a:highlight>
                  <a:srgbClr val="FFFF00"/>
                </a:highlight>
                <a:latin typeface="Arial"/>
                <a:ea typeface="Arial"/>
                <a:cs typeface="Arial"/>
                <a:sym typeface="Arial"/>
              </a:rPr>
              <a:t>CONSOLIDATE BY APRIL 30, 2024</a:t>
            </a:r>
            <a:endParaRPr/>
          </a:p>
          <a:p>
            <a:pPr indent="-304800" lvl="0" marL="457200" rtl="0" algn="l">
              <a:lnSpc>
                <a:spcPct val="120000"/>
              </a:lnSpc>
              <a:spcBef>
                <a:spcPts val="1000"/>
              </a:spcBef>
              <a:spcAft>
                <a:spcPts val="0"/>
              </a:spcAft>
              <a:buSzPts val="2400"/>
              <a:buFont typeface="Arial"/>
              <a:buNone/>
            </a:pPr>
            <a:r>
              <a:t/>
            </a:r>
            <a:endParaRPr sz="2400">
              <a:latin typeface="Arial"/>
              <a:ea typeface="Arial"/>
              <a:cs typeface="Arial"/>
              <a:sym typeface="Arial"/>
            </a:endParaRPr>
          </a:p>
          <a:p>
            <a:pPr indent="0" lvl="0" marL="0" rtl="0" algn="l">
              <a:lnSpc>
                <a:spcPct val="120000"/>
              </a:lnSpc>
              <a:spcBef>
                <a:spcPts val="1000"/>
              </a:spcBef>
              <a:spcAft>
                <a:spcPts val="0"/>
              </a:spcAft>
              <a:buSzPts val="2400"/>
              <a:buFont typeface="Cambria"/>
              <a:buNone/>
            </a:pPr>
            <a:r>
              <a:t/>
            </a:r>
            <a:endParaRPr sz="2400">
              <a:latin typeface="Arial"/>
              <a:ea typeface="Arial"/>
              <a:cs typeface="Arial"/>
              <a:sym typeface="Arial"/>
            </a:endParaRPr>
          </a:p>
          <a:p>
            <a:pPr indent="-304800" lvl="0" marL="457200" rtl="0" algn="l">
              <a:lnSpc>
                <a:spcPct val="120000"/>
              </a:lnSpc>
              <a:spcBef>
                <a:spcPts val="1000"/>
              </a:spcBef>
              <a:spcAft>
                <a:spcPts val="0"/>
              </a:spcAft>
              <a:buSzPts val="2400"/>
              <a:buFont typeface="Arial"/>
              <a:buNone/>
            </a:pPr>
            <a:r>
              <a:t/>
            </a:r>
            <a:endParaRPr sz="2400">
              <a:latin typeface="Arial"/>
              <a:ea typeface="Arial"/>
              <a:cs typeface="Arial"/>
              <a:sym typeface="Arial"/>
            </a:endParaRPr>
          </a:p>
        </p:txBody>
      </p:sp>
      <p:sp>
        <p:nvSpPr>
          <p:cNvPr id="872" name="Google Shape;872;p40"/>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41"/>
          <p:cNvSpPr/>
          <p:nvPr/>
        </p:nvSpPr>
        <p:spPr>
          <a:xfrm>
            <a:off x="914400" y="1325880"/>
            <a:ext cx="1143000" cy="0"/>
          </a:xfrm>
          <a:custGeom>
            <a:rect b="b" l="l" r="r" t="t"/>
            <a:pathLst>
              <a:path extrusionOk="0" h="120000" w="1143000">
                <a:moveTo>
                  <a:pt x="0" y="0"/>
                </a:moveTo>
                <a:lnTo>
                  <a:pt x="1143000" y="0"/>
                </a:lnTo>
              </a:path>
            </a:pathLst>
          </a:custGeom>
          <a:noFill/>
          <a:ln cap="flat" cmpd="sng" w="79375">
            <a:solidFill>
              <a:srgbClr val="3DA01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mbria"/>
              <a:ea typeface="Cambria"/>
              <a:cs typeface="Cambria"/>
              <a:sym typeface="Cambria"/>
            </a:endParaRPr>
          </a:p>
        </p:txBody>
      </p:sp>
      <p:sp>
        <p:nvSpPr>
          <p:cNvPr id="878" name="Google Shape;878;p41"/>
          <p:cNvSpPr txBox="1"/>
          <p:nvPr>
            <p:ph type="title"/>
          </p:nvPr>
        </p:nvSpPr>
        <p:spPr>
          <a:xfrm>
            <a:off x="914399" y="640472"/>
            <a:ext cx="9216190" cy="566822"/>
          </a:xfrm>
          <a:prstGeom prst="rect">
            <a:avLst/>
          </a:prstGeom>
          <a:noFill/>
          <a:ln>
            <a:noFill/>
          </a:ln>
        </p:spPr>
        <p:txBody>
          <a:bodyPr anchorCtr="0" anchor="b" bIns="0" lIns="0" spcFirstLastPara="1" rIns="0" wrap="square" tIns="12700">
            <a:spAutoFit/>
          </a:bodyPr>
          <a:lstStyle/>
          <a:p>
            <a:pPr indent="0" lvl="0" marL="12700" rtl="0" algn="l">
              <a:lnSpc>
                <a:spcPct val="100000"/>
              </a:lnSpc>
              <a:spcBef>
                <a:spcPts val="0"/>
              </a:spcBef>
              <a:spcAft>
                <a:spcPts val="0"/>
              </a:spcAft>
              <a:buClr>
                <a:srgbClr val="181A1B"/>
              </a:buClr>
              <a:buSzPts val="3600"/>
              <a:buFont typeface="Arial Narrow"/>
              <a:buNone/>
            </a:pPr>
            <a:r>
              <a:rPr lang="en-US">
                <a:solidFill>
                  <a:srgbClr val="181A1B"/>
                </a:solidFill>
              </a:rPr>
              <a:t>TIPS ON CONSOLIDATING</a:t>
            </a:r>
            <a:endParaRPr>
              <a:solidFill>
                <a:srgbClr val="181A1B"/>
              </a:solidFill>
            </a:endParaRPr>
          </a:p>
        </p:txBody>
      </p:sp>
      <p:sp>
        <p:nvSpPr>
          <p:cNvPr id="879" name="Google Shape;879;p41"/>
          <p:cNvSpPr txBox="1"/>
          <p:nvPr/>
        </p:nvSpPr>
        <p:spPr>
          <a:xfrm>
            <a:off x="901700" y="1578355"/>
            <a:ext cx="10797540" cy="3562642"/>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2400">
                <a:solidFill>
                  <a:srgbClr val="181A1B"/>
                </a:solidFill>
                <a:latin typeface="Arial"/>
                <a:ea typeface="Arial"/>
                <a:cs typeface="Arial"/>
                <a:sym typeface="Arial"/>
              </a:rPr>
              <a:t>Here are a few things borrowers should know before consolidating:</a:t>
            </a:r>
            <a:endParaRPr sz="2400">
              <a:solidFill>
                <a:schemeClr val="dk1"/>
              </a:solidFill>
              <a:latin typeface="Arial"/>
              <a:ea typeface="Arial"/>
              <a:cs typeface="Arial"/>
              <a:sym typeface="Arial"/>
            </a:endParaRPr>
          </a:p>
          <a:p>
            <a:pPr indent="-457200" lvl="0" marL="469900" marR="627380" rtl="0" algn="l">
              <a:lnSpc>
                <a:spcPct val="107100"/>
              </a:lnSpc>
              <a:spcBef>
                <a:spcPts val="0"/>
              </a:spcBef>
              <a:spcAft>
                <a:spcPts val="0"/>
              </a:spcAft>
              <a:buClr>
                <a:srgbClr val="2179A7"/>
              </a:buClr>
              <a:buSzPts val="2400"/>
              <a:buFont typeface="Arial"/>
              <a:buChar char="•"/>
            </a:pPr>
            <a:r>
              <a:rPr lang="en-US" sz="2400">
                <a:solidFill>
                  <a:srgbClr val="181A1B"/>
                </a:solidFill>
                <a:latin typeface="Arial"/>
                <a:ea typeface="Arial"/>
                <a:cs typeface="Arial"/>
                <a:sym typeface="Arial"/>
              </a:rPr>
              <a:t>The principal balance might go up. When consolidating, the outstanding interest gets added to the principal.</a:t>
            </a:r>
            <a:endParaRPr sz="2400">
              <a:solidFill>
                <a:schemeClr val="dk1"/>
              </a:solidFill>
              <a:latin typeface="Arial"/>
              <a:ea typeface="Arial"/>
              <a:cs typeface="Arial"/>
              <a:sym typeface="Arial"/>
            </a:endParaRPr>
          </a:p>
          <a:p>
            <a:pPr indent="-457200" lvl="0" marL="469900" marR="5080" rtl="0" algn="l">
              <a:lnSpc>
                <a:spcPct val="107100"/>
              </a:lnSpc>
              <a:spcBef>
                <a:spcPts val="0"/>
              </a:spcBef>
              <a:spcAft>
                <a:spcPts val="0"/>
              </a:spcAft>
              <a:buClr>
                <a:srgbClr val="2179A7"/>
              </a:buClr>
              <a:buSzPts val="2400"/>
              <a:buFont typeface="Arial"/>
              <a:buChar char="•"/>
            </a:pPr>
            <a:r>
              <a:rPr lang="en-US" sz="2400">
                <a:solidFill>
                  <a:srgbClr val="181A1B"/>
                </a:solidFill>
                <a:latin typeface="Arial"/>
                <a:ea typeface="Arial"/>
                <a:cs typeface="Arial"/>
                <a:sym typeface="Arial"/>
              </a:rPr>
              <a:t>The new consolidation loan will generally have a new interest rate. The new rate could be lower or higher for some loans.</a:t>
            </a:r>
            <a:endParaRPr sz="2400">
              <a:solidFill>
                <a:schemeClr val="dk1"/>
              </a:solidFill>
              <a:latin typeface="Arial"/>
              <a:ea typeface="Arial"/>
              <a:cs typeface="Arial"/>
              <a:sym typeface="Arial"/>
            </a:endParaRPr>
          </a:p>
          <a:p>
            <a:pPr indent="-457200" lvl="0" marL="469900" marR="81915" rtl="0" algn="l">
              <a:lnSpc>
                <a:spcPct val="101851"/>
              </a:lnSpc>
              <a:spcBef>
                <a:spcPts val="125"/>
              </a:spcBef>
              <a:spcAft>
                <a:spcPts val="0"/>
              </a:spcAft>
              <a:buClr>
                <a:srgbClr val="2179A7"/>
              </a:buClr>
              <a:buSzPts val="2400"/>
              <a:buFont typeface="Arial"/>
              <a:buChar char="•"/>
            </a:pPr>
            <a:r>
              <a:rPr lang="en-US" sz="2400">
                <a:solidFill>
                  <a:srgbClr val="181A1B"/>
                </a:solidFill>
                <a:latin typeface="Arial"/>
                <a:ea typeface="Arial"/>
                <a:cs typeface="Arial"/>
                <a:sym typeface="Arial"/>
              </a:rPr>
              <a:t>If borrowers consolidate by April 30, 2024, they will not lose credit towards IDR or PSLF forgiveness.</a:t>
            </a:r>
            <a:endParaRPr sz="2400">
              <a:solidFill>
                <a:srgbClr val="181A1B"/>
              </a:solidFill>
              <a:latin typeface="Arial"/>
              <a:ea typeface="Arial"/>
              <a:cs typeface="Arial"/>
              <a:sym typeface="Arial"/>
            </a:endParaRPr>
          </a:p>
          <a:p>
            <a:pPr indent="-457200" lvl="0" marL="469900" marR="81915" rtl="0" algn="l">
              <a:lnSpc>
                <a:spcPct val="101851"/>
              </a:lnSpc>
              <a:spcBef>
                <a:spcPts val="125"/>
              </a:spcBef>
              <a:spcAft>
                <a:spcPts val="0"/>
              </a:spcAft>
              <a:buClr>
                <a:srgbClr val="2179A7"/>
              </a:buClr>
              <a:buSzPts val="2400"/>
              <a:buFont typeface="Arial"/>
              <a:buChar char="•"/>
            </a:pPr>
            <a:r>
              <a:rPr lang="en-US" sz="2400">
                <a:solidFill>
                  <a:srgbClr val="181A1B"/>
                </a:solidFill>
                <a:latin typeface="Arial"/>
                <a:ea typeface="Arial"/>
                <a:cs typeface="Arial"/>
                <a:sym typeface="Arial"/>
              </a:rPr>
              <a:t>Consolidation process takes 60-90 days.</a:t>
            </a:r>
            <a:endParaRPr sz="2400">
              <a:solidFill>
                <a:schemeClr val="dk1"/>
              </a:solidFill>
              <a:latin typeface="Arial"/>
              <a:ea typeface="Arial"/>
              <a:cs typeface="Arial"/>
              <a:sym typeface="Arial"/>
            </a:endParaRPr>
          </a:p>
          <a:p>
            <a:pPr indent="-456565" lvl="0" marL="469265" marR="0" rtl="0" algn="l">
              <a:lnSpc>
                <a:spcPct val="100000"/>
              </a:lnSpc>
              <a:spcBef>
                <a:spcPts val="75"/>
              </a:spcBef>
              <a:spcAft>
                <a:spcPts val="0"/>
              </a:spcAft>
              <a:buClr>
                <a:srgbClr val="2179A7"/>
              </a:buClr>
              <a:buSzPts val="2400"/>
              <a:buFont typeface="Arial"/>
              <a:buChar char="•"/>
            </a:pPr>
            <a:r>
              <a:rPr lang="en-US" sz="2400">
                <a:solidFill>
                  <a:srgbClr val="181A1B"/>
                </a:solidFill>
                <a:latin typeface="Arial"/>
                <a:ea typeface="Arial"/>
                <a:cs typeface="Arial"/>
                <a:sym typeface="Arial"/>
              </a:rPr>
              <a:t>Borrowers don’t have to consolidate all their federal student loans.</a:t>
            </a:r>
            <a:endParaRPr sz="2400">
              <a:solidFill>
                <a:schemeClr val="dk1"/>
              </a:solidFill>
              <a:latin typeface="Arial"/>
              <a:ea typeface="Arial"/>
              <a:cs typeface="Arial"/>
              <a:sym typeface="Arial"/>
            </a:endParaRPr>
          </a:p>
        </p:txBody>
      </p:sp>
      <p:sp>
        <p:nvSpPr>
          <p:cNvPr id="880" name="Google Shape;880;p41"/>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p42"/>
          <p:cNvSpPr/>
          <p:nvPr/>
        </p:nvSpPr>
        <p:spPr>
          <a:xfrm>
            <a:off x="914400" y="1325880"/>
            <a:ext cx="1143000" cy="0"/>
          </a:xfrm>
          <a:custGeom>
            <a:rect b="b" l="l" r="r" t="t"/>
            <a:pathLst>
              <a:path extrusionOk="0" h="120000" w="1143000">
                <a:moveTo>
                  <a:pt x="0" y="0"/>
                </a:moveTo>
                <a:lnTo>
                  <a:pt x="1143000" y="0"/>
                </a:lnTo>
              </a:path>
            </a:pathLst>
          </a:custGeom>
          <a:noFill/>
          <a:ln cap="flat" cmpd="sng" w="79375">
            <a:solidFill>
              <a:srgbClr val="3DA01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mbria"/>
              <a:ea typeface="Cambria"/>
              <a:cs typeface="Cambria"/>
              <a:sym typeface="Cambria"/>
            </a:endParaRPr>
          </a:p>
        </p:txBody>
      </p:sp>
      <p:sp>
        <p:nvSpPr>
          <p:cNvPr id="887" name="Google Shape;887;p42"/>
          <p:cNvSpPr txBox="1"/>
          <p:nvPr>
            <p:ph type="title"/>
          </p:nvPr>
        </p:nvSpPr>
        <p:spPr>
          <a:xfrm>
            <a:off x="914399" y="640472"/>
            <a:ext cx="9216190" cy="566822"/>
          </a:xfrm>
          <a:prstGeom prst="rect">
            <a:avLst/>
          </a:prstGeom>
          <a:noFill/>
          <a:ln>
            <a:noFill/>
          </a:ln>
        </p:spPr>
        <p:txBody>
          <a:bodyPr anchorCtr="0" anchor="b" bIns="0" lIns="0" spcFirstLastPara="1" rIns="0" wrap="square" tIns="12700">
            <a:spAutoFit/>
          </a:bodyPr>
          <a:lstStyle/>
          <a:p>
            <a:pPr indent="0" lvl="0" marL="12700" rtl="0" algn="l">
              <a:lnSpc>
                <a:spcPct val="100000"/>
              </a:lnSpc>
              <a:spcBef>
                <a:spcPts val="0"/>
              </a:spcBef>
              <a:spcAft>
                <a:spcPts val="0"/>
              </a:spcAft>
              <a:buClr>
                <a:srgbClr val="181A1B"/>
              </a:buClr>
              <a:buSzPts val="3600"/>
              <a:buFont typeface="Arial Narrow"/>
              <a:buNone/>
            </a:pPr>
            <a:r>
              <a:rPr lang="en-US">
                <a:solidFill>
                  <a:srgbClr val="181A1B"/>
                </a:solidFill>
              </a:rPr>
              <a:t>CONSOLIDATION AFTER APRIL 30</a:t>
            </a:r>
            <a:endParaRPr>
              <a:solidFill>
                <a:srgbClr val="181A1B"/>
              </a:solidFill>
            </a:endParaRPr>
          </a:p>
        </p:txBody>
      </p:sp>
      <p:sp>
        <p:nvSpPr>
          <p:cNvPr id="888" name="Google Shape;888;p42"/>
          <p:cNvSpPr txBox="1"/>
          <p:nvPr/>
        </p:nvSpPr>
        <p:spPr>
          <a:xfrm>
            <a:off x="914400" y="1444450"/>
            <a:ext cx="10771500" cy="53529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2300">
                <a:solidFill>
                  <a:srgbClr val="181A1B"/>
                </a:solidFill>
                <a:latin typeface="Arial"/>
                <a:ea typeface="Arial"/>
                <a:cs typeface="Arial"/>
                <a:sym typeface="Arial"/>
              </a:rPr>
              <a:t>Beginning July 2024:</a:t>
            </a:r>
            <a:endParaRPr sz="2300">
              <a:solidFill>
                <a:schemeClr val="dk1"/>
              </a:solidFill>
              <a:latin typeface="Arial"/>
              <a:ea typeface="Arial"/>
              <a:cs typeface="Arial"/>
              <a:sym typeface="Arial"/>
            </a:endParaRPr>
          </a:p>
          <a:p>
            <a:pPr indent="-450850" lvl="0" marL="469900" marR="627380" rtl="0" algn="l">
              <a:lnSpc>
                <a:spcPct val="107100"/>
              </a:lnSpc>
              <a:spcBef>
                <a:spcPts val="1200"/>
              </a:spcBef>
              <a:spcAft>
                <a:spcPts val="0"/>
              </a:spcAft>
              <a:buClr>
                <a:srgbClr val="2179A7"/>
              </a:buClr>
              <a:buSzPts val="2300"/>
              <a:buFont typeface="Arial"/>
              <a:buChar char="•"/>
            </a:pPr>
            <a:r>
              <a:rPr b="1" lang="en-US" sz="2300">
                <a:solidFill>
                  <a:srgbClr val="181A1B"/>
                </a:solidFill>
                <a:latin typeface="Arial"/>
                <a:ea typeface="Arial"/>
                <a:cs typeface="Arial"/>
                <a:sym typeface="Arial"/>
              </a:rPr>
              <a:t>SAVE</a:t>
            </a:r>
            <a:r>
              <a:rPr lang="en-US" sz="2300">
                <a:solidFill>
                  <a:srgbClr val="181A1B"/>
                </a:solidFill>
                <a:latin typeface="Arial"/>
                <a:ea typeface="Arial"/>
                <a:cs typeface="Arial"/>
                <a:sym typeface="Arial"/>
              </a:rPr>
              <a:t>: Borrowers who consolidate will receive credit for a weighted average of payments that count toward forgiveness of the loans being consolidated.</a:t>
            </a:r>
            <a:endParaRPr sz="2300"/>
          </a:p>
          <a:p>
            <a:pPr indent="-450850" lvl="0" marL="469900" marR="627380" rtl="0" algn="l">
              <a:lnSpc>
                <a:spcPct val="107100"/>
              </a:lnSpc>
              <a:spcBef>
                <a:spcPts val="1200"/>
              </a:spcBef>
              <a:spcAft>
                <a:spcPts val="0"/>
              </a:spcAft>
              <a:buClr>
                <a:srgbClr val="2179A7"/>
              </a:buClr>
              <a:buSzPts val="2300"/>
              <a:buFont typeface="Arial"/>
              <a:buChar char="•"/>
            </a:pPr>
            <a:r>
              <a:rPr b="1" lang="en-US" sz="2300">
                <a:solidFill>
                  <a:srgbClr val="181A1B"/>
                </a:solidFill>
                <a:latin typeface="Arial"/>
                <a:ea typeface="Arial"/>
                <a:cs typeface="Arial"/>
                <a:sym typeface="Arial"/>
              </a:rPr>
              <a:t>PSLF</a:t>
            </a:r>
            <a:r>
              <a:rPr lang="en-US" sz="2300">
                <a:solidFill>
                  <a:srgbClr val="181A1B"/>
                </a:solidFill>
                <a:latin typeface="Arial"/>
                <a:ea typeface="Arial"/>
                <a:cs typeface="Arial"/>
                <a:sym typeface="Arial"/>
              </a:rPr>
              <a:t>: If borrowers consolidate, the qualifying payments made on the Direct Loans (other loan types will not be considered) included in the consolidation loan will be credited to the consolidation loan using a weighted average of those payments.</a:t>
            </a:r>
            <a:endParaRPr sz="2300"/>
          </a:p>
          <a:p>
            <a:pPr indent="-450850" lvl="1" marL="927100" marR="627380" rtl="0" algn="l">
              <a:lnSpc>
                <a:spcPct val="107100"/>
              </a:lnSpc>
              <a:spcBef>
                <a:spcPts val="1200"/>
              </a:spcBef>
              <a:spcAft>
                <a:spcPts val="0"/>
              </a:spcAft>
              <a:buClr>
                <a:srgbClr val="2179A7"/>
              </a:buClr>
              <a:buSzPts val="2300"/>
              <a:buFont typeface="Arial"/>
              <a:buChar char="•"/>
            </a:pPr>
            <a:r>
              <a:rPr b="0" i="0" lang="en-US" sz="2300" u="none" cap="none" strike="noStrike">
                <a:solidFill>
                  <a:schemeClr val="dk1"/>
                </a:solidFill>
                <a:latin typeface="Arial"/>
                <a:ea typeface="Arial"/>
                <a:cs typeface="Arial"/>
                <a:sym typeface="Arial"/>
              </a:rPr>
              <a:t>For example, a borrower with 60 qualifying payments on a Direct Loan with a balance of $30,000 who consolidates their loan with another Direct Loan with a balance of $30,000 with zero qualifying payments will have a new qualifying payment count of 30 payments credited to the new consolidation loan.</a:t>
            </a:r>
            <a:endParaRPr sz="2300"/>
          </a:p>
        </p:txBody>
      </p:sp>
      <p:sp>
        <p:nvSpPr>
          <p:cNvPr id="889" name="Google Shape;889;p42"/>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p43"/>
          <p:cNvSpPr txBox="1"/>
          <p:nvPr>
            <p:ph type="title"/>
          </p:nvPr>
        </p:nvSpPr>
        <p:spPr>
          <a:xfrm>
            <a:off x="899871" y="468994"/>
            <a:ext cx="7461250" cy="635000"/>
          </a:xfrm>
          <a:prstGeom prst="rect">
            <a:avLst/>
          </a:prstGeom>
          <a:noFill/>
          <a:ln>
            <a:noFill/>
          </a:ln>
        </p:spPr>
        <p:txBody>
          <a:bodyPr anchorCtr="0" anchor="b" bIns="0" lIns="0" spcFirstLastPara="1" rIns="0" wrap="square" tIns="12050">
            <a:spAutoFit/>
          </a:bodyPr>
          <a:lstStyle/>
          <a:p>
            <a:pPr indent="0" lvl="0" marL="12700" rtl="0" algn="l">
              <a:lnSpc>
                <a:spcPct val="100000"/>
              </a:lnSpc>
              <a:spcBef>
                <a:spcPts val="0"/>
              </a:spcBef>
              <a:spcAft>
                <a:spcPts val="0"/>
              </a:spcAft>
              <a:buClr>
                <a:srgbClr val="181817"/>
              </a:buClr>
              <a:buSzPts val="4000"/>
              <a:buFont typeface="Arial Narrow"/>
              <a:buNone/>
            </a:pPr>
            <a:r>
              <a:rPr lang="en-US" sz="4000">
                <a:solidFill>
                  <a:srgbClr val="181817"/>
                </a:solidFill>
              </a:rPr>
              <a:t>THE CONSOLIDATION APPLICATION</a:t>
            </a:r>
            <a:endParaRPr sz="4000"/>
          </a:p>
        </p:txBody>
      </p:sp>
      <p:sp>
        <p:nvSpPr>
          <p:cNvPr id="895" name="Google Shape;895;p43"/>
          <p:cNvSpPr txBox="1"/>
          <p:nvPr/>
        </p:nvSpPr>
        <p:spPr>
          <a:xfrm>
            <a:off x="991309" y="1607738"/>
            <a:ext cx="3671126" cy="4335161"/>
          </a:xfrm>
          <a:prstGeom prst="rect">
            <a:avLst/>
          </a:prstGeom>
          <a:noFill/>
          <a:ln>
            <a:noFill/>
          </a:ln>
        </p:spPr>
        <p:txBody>
          <a:bodyPr anchorCtr="0" anchor="t" bIns="0" lIns="0" spcFirstLastPara="1" rIns="0" wrap="square" tIns="13325">
            <a:spAutoFit/>
          </a:bodyPr>
          <a:lstStyle/>
          <a:p>
            <a:pPr indent="0" lvl="0" marL="12700" marR="169545" rtl="0" algn="l">
              <a:lnSpc>
                <a:spcPct val="100000"/>
              </a:lnSpc>
              <a:spcBef>
                <a:spcPts val="0"/>
              </a:spcBef>
              <a:spcAft>
                <a:spcPts val="0"/>
              </a:spcAft>
              <a:buNone/>
            </a:pPr>
            <a:r>
              <a:rPr lang="en-US" sz="2000">
                <a:solidFill>
                  <a:srgbClr val="16222D"/>
                </a:solidFill>
                <a:latin typeface="Arial"/>
                <a:ea typeface="Arial"/>
                <a:cs typeface="Arial"/>
                <a:sym typeface="Arial"/>
              </a:rPr>
              <a:t>To submit the Direct Consolidation Loan Application electronically, visit </a:t>
            </a:r>
            <a:r>
              <a:rPr lang="en-US" sz="2000" u="sng">
                <a:solidFill>
                  <a:schemeClr val="dk1"/>
                </a:solidFill>
                <a:latin typeface="Arial"/>
                <a:ea typeface="Arial"/>
                <a:cs typeface="Arial"/>
                <a:sym typeface="Arial"/>
                <a:hlinkClick r:id="rId3">
                  <a:extLst>
                    <a:ext uri="{A12FA001-AC4F-418D-AE19-62706E023703}">
                      <ahyp:hlinkClr val="tx"/>
                    </a:ext>
                  </a:extLst>
                </a:hlinkClick>
              </a:rPr>
              <a:t>Student Loan Consolidation | Federal Student Aid</a:t>
            </a:r>
            <a:endParaRPr sz="2000">
              <a:solidFill>
                <a:schemeClr val="dk1"/>
              </a:solidFill>
              <a:latin typeface="Arial"/>
              <a:ea typeface="Arial"/>
              <a:cs typeface="Arial"/>
              <a:sym typeface="Arial"/>
            </a:endParaRPr>
          </a:p>
          <a:p>
            <a:pPr indent="0" lvl="0" marL="12700" marR="169545" rtl="0" algn="l">
              <a:lnSpc>
                <a:spcPct val="100000"/>
              </a:lnSpc>
              <a:spcBef>
                <a:spcPts val="105"/>
              </a:spcBef>
              <a:spcAft>
                <a:spcPts val="0"/>
              </a:spcAft>
              <a:buNone/>
            </a:pPr>
            <a:r>
              <a:t/>
            </a:r>
            <a:endParaRPr sz="2000">
              <a:solidFill>
                <a:schemeClr val="dk1"/>
              </a:solidFill>
              <a:latin typeface="Arial"/>
              <a:ea typeface="Arial"/>
              <a:cs typeface="Arial"/>
              <a:sym typeface="Arial"/>
            </a:endParaRPr>
          </a:p>
          <a:p>
            <a:pPr indent="0" lvl="0" marL="12700" marR="874394" rtl="0" algn="l">
              <a:lnSpc>
                <a:spcPct val="100000"/>
              </a:lnSpc>
              <a:spcBef>
                <a:spcPts val="5"/>
              </a:spcBef>
              <a:spcAft>
                <a:spcPts val="0"/>
              </a:spcAft>
              <a:buNone/>
            </a:pPr>
            <a:r>
              <a:rPr lang="en-US" sz="2000">
                <a:solidFill>
                  <a:srgbClr val="16222D"/>
                </a:solidFill>
                <a:latin typeface="Arial"/>
                <a:ea typeface="Arial"/>
                <a:cs typeface="Arial"/>
                <a:sym typeface="Arial"/>
              </a:rPr>
              <a:t>From the StudentAid.gov homepage:</a:t>
            </a:r>
            <a:endParaRPr sz="2000">
              <a:solidFill>
                <a:schemeClr val="dk1"/>
              </a:solidFill>
              <a:latin typeface="Arial"/>
              <a:ea typeface="Arial"/>
              <a:cs typeface="Arial"/>
              <a:sym typeface="Arial"/>
            </a:endParaRPr>
          </a:p>
          <a:p>
            <a:pPr indent="-340360" lvl="0" marL="352425" marR="292735" rtl="0" algn="l">
              <a:lnSpc>
                <a:spcPct val="100000"/>
              </a:lnSpc>
              <a:spcBef>
                <a:spcPts val="0"/>
              </a:spcBef>
              <a:spcAft>
                <a:spcPts val="0"/>
              </a:spcAft>
              <a:buClr>
                <a:srgbClr val="16222D"/>
              </a:buClr>
              <a:buSzPts val="2000"/>
              <a:buFont typeface="Arial"/>
              <a:buAutoNum type="arabicPeriod"/>
            </a:pPr>
            <a:r>
              <a:rPr lang="en-US" sz="2000">
                <a:solidFill>
                  <a:srgbClr val="16222D"/>
                </a:solidFill>
                <a:latin typeface="Arial"/>
                <a:ea typeface="Arial"/>
                <a:cs typeface="Arial"/>
                <a:sym typeface="Arial"/>
              </a:rPr>
              <a:t>Select </a:t>
            </a:r>
            <a:r>
              <a:rPr b="1" lang="en-US" sz="2000">
                <a:solidFill>
                  <a:srgbClr val="16222D"/>
                </a:solidFill>
                <a:latin typeface="Arial"/>
                <a:ea typeface="Arial"/>
                <a:cs typeface="Arial"/>
                <a:sym typeface="Arial"/>
              </a:rPr>
              <a:t>Manage Loans </a:t>
            </a:r>
            <a:r>
              <a:rPr lang="en-US" sz="2000">
                <a:solidFill>
                  <a:srgbClr val="16222D"/>
                </a:solidFill>
                <a:latin typeface="Arial"/>
                <a:ea typeface="Arial"/>
                <a:cs typeface="Arial"/>
                <a:sym typeface="Arial"/>
              </a:rPr>
              <a:t>from the top navigation menu or from the site footer</a:t>
            </a:r>
            <a:endParaRPr sz="2000">
              <a:solidFill>
                <a:schemeClr val="dk1"/>
              </a:solidFill>
              <a:latin typeface="Arial"/>
              <a:ea typeface="Arial"/>
              <a:cs typeface="Arial"/>
              <a:sym typeface="Arial"/>
            </a:endParaRPr>
          </a:p>
          <a:p>
            <a:pPr indent="-340360" lvl="0" marL="353060" marR="0" rtl="0" algn="l">
              <a:lnSpc>
                <a:spcPct val="100000"/>
              </a:lnSpc>
              <a:spcBef>
                <a:spcPts val="0"/>
              </a:spcBef>
              <a:spcAft>
                <a:spcPts val="0"/>
              </a:spcAft>
              <a:buClr>
                <a:srgbClr val="16222D"/>
              </a:buClr>
              <a:buSzPts val="2000"/>
              <a:buFont typeface="Arial"/>
              <a:buAutoNum type="arabicPeriod"/>
            </a:pPr>
            <a:r>
              <a:rPr lang="en-US" sz="2000">
                <a:solidFill>
                  <a:srgbClr val="16222D"/>
                </a:solidFill>
                <a:latin typeface="Arial"/>
                <a:ea typeface="Arial"/>
                <a:cs typeface="Arial"/>
                <a:sym typeface="Arial"/>
              </a:rPr>
              <a:t>Select </a:t>
            </a:r>
            <a:r>
              <a:rPr b="1" lang="en-US" sz="2000">
                <a:solidFill>
                  <a:srgbClr val="16222D"/>
                </a:solidFill>
                <a:latin typeface="Arial"/>
                <a:ea typeface="Arial"/>
                <a:cs typeface="Arial"/>
                <a:sym typeface="Arial"/>
              </a:rPr>
              <a:t>Consolidate My Loans</a:t>
            </a:r>
            <a:endParaRPr sz="2000">
              <a:solidFill>
                <a:schemeClr val="dk1"/>
              </a:solidFill>
              <a:latin typeface="Arial"/>
              <a:ea typeface="Arial"/>
              <a:cs typeface="Arial"/>
              <a:sym typeface="Arial"/>
            </a:endParaRPr>
          </a:p>
        </p:txBody>
      </p:sp>
      <p:pic>
        <p:nvPicPr>
          <p:cNvPr descr="screenshot of consolidation application from studentaid.gov " id="896" name="Google Shape;896;p43"/>
          <p:cNvPicPr preferRelativeResize="0"/>
          <p:nvPr/>
        </p:nvPicPr>
        <p:blipFill rotWithShape="1">
          <a:blip r:embed="rId4">
            <a:alphaModFix/>
          </a:blip>
          <a:srcRect b="0" l="0" r="0" t="0"/>
          <a:stretch/>
        </p:blipFill>
        <p:spPr>
          <a:xfrm>
            <a:off x="4799076" y="1411399"/>
            <a:ext cx="6670535" cy="4608400"/>
          </a:xfrm>
          <a:prstGeom prst="rect">
            <a:avLst/>
          </a:prstGeom>
          <a:noFill/>
          <a:ln>
            <a:noFill/>
          </a:ln>
        </p:spPr>
      </p:pic>
      <p:sp>
        <p:nvSpPr>
          <p:cNvPr id="897" name="Google Shape;897;p43"/>
          <p:cNvSpPr/>
          <p:nvPr/>
        </p:nvSpPr>
        <p:spPr>
          <a:xfrm>
            <a:off x="5848350" y="2743961"/>
            <a:ext cx="914400" cy="203200"/>
          </a:xfrm>
          <a:custGeom>
            <a:rect b="b" l="l" r="r" t="t"/>
            <a:pathLst>
              <a:path extrusionOk="0" h="203200" w="914400">
                <a:moveTo>
                  <a:pt x="0" y="0"/>
                </a:moveTo>
                <a:lnTo>
                  <a:pt x="914400" y="0"/>
                </a:lnTo>
                <a:lnTo>
                  <a:pt x="914400" y="202691"/>
                </a:lnTo>
                <a:lnTo>
                  <a:pt x="0" y="202691"/>
                </a:lnTo>
                <a:lnTo>
                  <a:pt x="0" y="0"/>
                </a:lnTo>
                <a:close/>
              </a:path>
            </a:pathLst>
          </a:custGeom>
          <a:noFill/>
          <a:ln cap="flat" cmpd="sng" w="38100">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mbria"/>
              <a:ea typeface="Cambria"/>
              <a:cs typeface="Cambria"/>
              <a:sym typeface="Cambria"/>
            </a:endParaRPr>
          </a:p>
        </p:txBody>
      </p:sp>
      <p:sp>
        <p:nvSpPr>
          <p:cNvPr id="898" name="Google Shape;898;p43"/>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descr="title slide for PSLF" id="903" name="Google Shape;903;p44"/>
          <p:cNvSpPr/>
          <p:nvPr/>
        </p:nvSpPr>
        <p:spPr>
          <a:xfrm>
            <a:off x="0" y="0"/>
            <a:ext cx="12192000" cy="6858000"/>
          </a:xfrm>
          <a:custGeom>
            <a:rect b="b" l="l" r="r" t="t"/>
            <a:pathLst>
              <a:path extrusionOk="0" h="6858000" w="12192000">
                <a:moveTo>
                  <a:pt x="12192000" y="0"/>
                </a:moveTo>
                <a:lnTo>
                  <a:pt x="0" y="0"/>
                </a:lnTo>
                <a:lnTo>
                  <a:pt x="0" y="6858000"/>
                </a:lnTo>
                <a:lnTo>
                  <a:pt x="12192000" y="6858000"/>
                </a:lnTo>
                <a:lnTo>
                  <a:pt x="12192000" y="0"/>
                </a:lnTo>
                <a:close/>
              </a:path>
            </a:pathLst>
          </a:custGeom>
          <a:solidFill>
            <a:srgbClr val="113B5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mbria"/>
              <a:buNone/>
            </a:pPr>
            <a:r>
              <a:t/>
            </a:r>
            <a:endParaRPr b="0" i="0" sz="1800" u="none" cap="none" strike="noStrike">
              <a:solidFill>
                <a:srgbClr val="000000"/>
              </a:solidFill>
              <a:latin typeface="Calibri"/>
              <a:ea typeface="Calibri"/>
              <a:cs typeface="Calibri"/>
              <a:sym typeface="Calibri"/>
            </a:endParaRPr>
          </a:p>
        </p:txBody>
      </p:sp>
      <p:pic>
        <p:nvPicPr>
          <p:cNvPr id="904" name="Google Shape;904;p44"/>
          <p:cNvPicPr preferRelativeResize="0"/>
          <p:nvPr/>
        </p:nvPicPr>
        <p:blipFill rotWithShape="1">
          <a:blip r:embed="rId3">
            <a:alphaModFix/>
          </a:blip>
          <a:srcRect b="0" l="0" r="0" t="0"/>
          <a:stretch/>
        </p:blipFill>
        <p:spPr>
          <a:xfrm>
            <a:off x="10264152" y="269403"/>
            <a:ext cx="1547670" cy="206497"/>
          </a:xfrm>
          <a:prstGeom prst="rect">
            <a:avLst/>
          </a:prstGeom>
          <a:noFill/>
          <a:ln>
            <a:noFill/>
          </a:ln>
        </p:spPr>
      </p:pic>
      <p:sp>
        <p:nvSpPr>
          <p:cNvPr id="905" name="Google Shape;905;p44"/>
          <p:cNvSpPr txBox="1"/>
          <p:nvPr>
            <p:ph type="title"/>
          </p:nvPr>
        </p:nvSpPr>
        <p:spPr>
          <a:xfrm>
            <a:off x="898127" y="2500687"/>
            <a:ext cx="9514840" cy="1674817"/>
          </a:xfrm>
          <a:prstGeom prst="rect">
            <a:avLst/>
          </a:prstGeom>
          <a:noFill/>
          <a:ln>
            <a:noFill/>
          </a:ln>
        </p:spPr>
        <p:txBody>
          <a:bodyPr anchorCtr="0" anchor="b" bIns="0" lIns="0" spcFirstLastPara="1" rIns="0" wrap="square" tIns="12700">
            <a:spAutoFit/>
          </a:bodyPr>
          <a:lstStyle/>
          <a:p>
            <a:pPr indent="0" lvl="0" marL="12700" rtl="0" algn="l">
              <a:lnSpc>
                <a:spcPct val="90476"/>
              </a:lnSpc>
              <a:spcBef>
                <a:spcPts val="0"/>
              </a:spcBef>
              <a:spcAft>
                <a:spcPts val="0"/>
              </a:spcAft>
              <a:buClr>
                <a:srgbClr val="FFFFFD"/>
              </a:buClr>
              <a:buSzPts val="6000"/>
              <a:buFont typeface="Arial Narrow"/>
              <a:buNone/>
            </a:pPr>
            <a:r>
              <a:rPr lang="en-US" sz="6000">
                <a:solidFill>
                  <a:srgbClr val="FFFFFD"/>
                </a:solidFill>
              </a:rPr>
              <a:t>PUBLIC SERVICE LOAN FORGIVENESS (PSLF)</a:t>
            </a:r>
            <a:endParaRPr sz="6000">
              <a:solidFill>
                <a:srgbClr val="92D050"/>
              </a:solidFill>
              <a:latin typeface="Arial Narrow"/>
              <a:ea typeface="Arial Narrow"/>
              <a:cs typeface="Arial Narrow"/>
              <a:sym typeface="Arial Narrow"/>
            </a:endParaRPr>
          </a:p>
        </p:txBody>
      </p:sp>
      <p:cxnSp>
        <p:nvCxnSpPr>
          <p:cNvPr id="906" name="Google Shape;906;p44"/>
          <p:cNvCxnSpPr/>
          <p:nvPr/>
        </p:nvCxnSpPr>
        <p:spPr>
          <a:xfrm>
            <a:off x="898127" y="4304872"/>
            <a:ext cx="930673" cy="0"/>
          </a:xfrm>
          <a:prstGeom prst="straightConnector1">
            <a:avLst/>
          </a:prstGeom>
          <a:noFill/>
          <a:ln cap="flat" cmpd="sng" w="76200">
            <a:solidFill>
              <a:srgbClr val="00B050"/>
            </a:solidFill>
            <a:prstDash val="solid"/>
            <a:round/>
            <a:headEnd len="sm" w="sm" type="none"/>
            <a:tailEnd len="sm" w="sm" type="none"/>
          </a:ln>
        </p:spPr>
      </p:cxnSp>
      <p:pic>
        <p:nvPicPr>
          <p:cNvPr descr="Qr code: StudentAid.gov/publicservice" id="907" name="Google Shape;907;p44"/>
          <p:cNvPicPr preferRelativeResize="0"/>
          <p:nvPr/>
        </p:nvPicPr>
        <p:blipFill rotWithShape="1">
          <a:blip r:embed="rId4">
            <a:alphaModFix/>
          </a:blip>
          <a:srcRect b="0" l="0" r="0" t="0"/>
          <a:stretch/>
        </p:blipFill>
        <p:spPr>
          <a:xfrm>
            <a:off x="9254078" y="3800502"/>
            <a:ext cx="2322423" cy="2322423"/>
          </a:xfrm>
          <a:prstGeom prst="rect">
            <a:avLst/>
          </a:prstGeom>
          <a:noFill/>
          <a:ln>
            <a:noFill/>
          </a:ln>
        </p:spPr>
      </p:pic>
      <p:sp>
        <p:nvSpPr>
          <p:cNvPr id="908" name="Google Shape;908;p44"/>
          <p:cNvSpPr txBox="1"/>
          <p:nvPr/>
        </p:nvSpPr>
        <p:spPr>
          <a:xfrm>
            <a:off x="8878431" y="6286783"/>
            <a:ext cx="3394841" cy="30181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1800">
                <a:solidFill>
                  <a:schemeClr val="lt1"/>
                </a:solidFill>
                <a:latin typeface="Cambria"/>
                <a:ea typeface="Cambria"/>
                <a:cs typeface="Cambria"/>
                <a:sym typeface="Cambria"/>
              </a:rPr>
              <a:t>StudentAid.gov/publicservice</a:t>
            </a:r>
            <a:endParaRPr b="1" sz="1800">
              <a:solidFill>
                <a:schemeClr val="lt1"/>
              </a:solidFill>
              <a:latin typeface="Cambria"/>
              <a:ea typeface="Cambria"/>
              <a:cs typeface="Cambria"/>
              <a:sym typeface="Cambria"/>
            </a:endParaRPr>
          </a:p>
        </p:txBody>
      </p:sp>
      <p:sp>
        <p:nvSpPr>
          <p:cNvPr id="909" name="Google Shape;909;p44"/>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45"/>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PSLF BASICS</a:t>
            </a:r>
            <a:endParaRPr/>
          </a:p>
        </p:txBody>
      </p:sp>
      <p:sp>
        <p:nvSpPr>
          <p:cNvPr id="916" name="Google Shape;916;p45"/>
          <p:cNvSpPr/>
          <p:nvPr/>
        </p:nvSpPr>
        <p:spPr>
          <a:xfrm flipH="1" rot="10800000">
            <a:off x="6836833" y="3864583"/>
            <a:ext cx="2713567" cy="2501900"/>
          </a:xfrm>
          <a:prstGeom prst="uturnArrow">
            <a:avLst>
              <a:gd fmla="val 20076" name="adj1"/>
              <a:gd fmla="val 19764" name="adj2"/>
              <a:gd fmla="val 23347" name="adj3"/>
              <a:gd fmla="val 49304" name="adj4"/>
              <a:gd fmla="val 99251" name="adj5"/>
            </a:avLst>
          </a:prstGeom>
          <a:solidFill>
            <a:schemeClr val="accent4"/>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667">
              <a:solidFill>
                <a:srgbClr val="262626"/>
              </a:solidFill>
              <a:latin typeface="Arial"/>
              <a:ea typeface="Arial"/>
              <a:cs typeface="Arial"/>
              <a:sym typeface="Arial"/>
            </a:endParaRPr>
          </a:p>
        </p:txBody>
      </p:sp>
      <p:sp>
        <p:nvSpPr>
          <p:cNvPr id="917" name="Google Shape;917;p45"/>
          <p:cNvSpPr/>
          <p:nvPr/>
        </p:nvSpPr>
        <p:spPr>
          <a:xfrm>
            <a:off x="4897966" y="1942650"/>
            <a:ext cx="2713567" cy="2504017"/>
          </a:xfrm>
          <a:prstGeom prst="uturnArrow">
            <a:avLst>
              <a:gd fmla="val 20076" name="adj1"/>
              <a:gd fmla="val 19764" name="adj2"/>
              <a:gd fmla="val 23347" name="adj3"/>
              <a:gd fmla="val 49304" name="adj4"/>
              <a:gd fmla="val 99251" name="adj5"/>
            </a:avLst>
          </a:prstGeom>
          <a:solidFill>
            <a:schemeClr val="accent2"/>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667">
              <a:solidFill>
                <a:srgbClr val="262626"/>
              </a:solidFill>
              <a:latin typeface="Arial"/>
              <a:ea typeface="Arial"/>
              <a:cs typeface="Arial"/>
              <a:sym typeface="Arial"/>
            </a:endParaRPr>
          </a:p>
        </p:txBody>
      </p:sp>
      <p:sp>
        <p:nvSpPr>
          <p:cNvPr id="918" name="Google Shape;918;p45"/>
          <p:cNvSpPr/>
          <p:nvPr/>
        </p:nvSpPr>
        <p:spPr>
          <a:xfrm flipH="1" rot="10800000">
            <a:off x="2954866" y="3864583"/>
            <a:ext cx="2711451" cy="2501900"/>
          </a:xfrm>
          <a:prstGeom prst="uturnArrow">
            <a:avLst>
              <a:gd fmla="val 20076" name="adj1"/>
              <a:gd fmla="val 19764" name="adj2"/>
              <a:gd fmla="val 23347" name="adj3"/>
              <a:gd fmla="val 49304" name="adj4"/>
              <a:gd fmla="val 99251" name="adj5"/>
            </a:avLst>
          </a:prstGeom>
          <a:solidFill>
            <a:schemeClr val="accent1"/>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667">
              <a:solidFill>
                <a:srgbClr val="262626"/>
              </a:solidFill>
              <a:latin typeface="Arial"/>
              <a:ea typeface="Arial"/>
              <a:cs typeface="Arial"/>
              <a:sym typeface="Arial"/>
            </a:endParaRPr>
          </a:p>
        </p:txBody>
      </p:sp>
      <p:sp>
        <p:nvSpPr>
          <p:cNvPr id="919" name="Google Shape;919;p45"/>
          <p:cNvSpPr/>
          <p:nvPr/>
        </p:nvSpPr>
        <p:spPr>
          <a:xfrm>
            <a:off x="1035051" y="1942650"/>
            <a:ext cx="2711449" cy="2504017"/>
          </a:xfrm>
          <a:prstGeom prst="uturnArrow">
            <a:avLst>
              <a:gd fmla="val 20076" name="adj1"/>
              <a:gd fmla="val 19764" name="adj2"/>
              <a:gd fmla="val 23347" name="adj3"/>
              <a:gd fmla="val 49304" name="adj4"/>
              <a:gd fmla="val 99251" name="adj5"/>
            </a:avLst>
          </a:prstGeom>
          <a:solidFill>
            <a:schemeClr val="accent3"/>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667">
              <a:solidFill>
                <a:srgbClr val="262626"/>
              </a:solidFill>
              <a:latin typeface="Arial"/>
              <a:ea typeface="Arial"/>
              <a:cs typeface="Arial"/>
              <a:sym typeface="Arial"/>
            </a:endParaRPr>
          </a:p>
        </p:txBody>
      </p:sp>
      <p:sp>
        <p:nvSpPr>
          <p:cNvPr id="920" name="Google Shape;920;p45"/>
          <p:cNvSpPr/>
          <p:nvPr/>
        </p:nvSpPr>
        <p:spPr>
          <a:xfrm>
            <a:off x="1627717" y="2562834"/>
            <a:ext cx="1286933" cy="1289049"/>
          </a:xfrm>
          <a:custGeom>
            <a:rect b="b" l="l" r="r" t="t"/>
            <a:pathLst>
              <a:path extrusionOk="0" h="905504" w="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cap="flat" cmpd="sng" w="19050">
            <a:solidFill>
              <a:schemeClr val="accent3"/>
            </a:solidFill>
            <a:prstDash val="dot"/>
            <a:round/>
            <a:headEnd len="sm" w="sm" type="none"/>
            <a:tailEnd len="sm" w="sm" type="none"/>
          </a:ln>
        </p:spPr>
        <p:txBody>
          <a:bodyPr anchorCtr="0" anchor="ctr" bIns="210675" lIns="243825" spcFirstLastPara="1" rIns="210675" wrap="square" tIns="243825">
            <a:noAutofit/>
          </a:bodyPr>
          <a:lstStyle/>
          <a:p>
            <a:pPr indent="0" lvl="0" marL="0" marR="0" rtl="0" algn="ctr">
              <a:lnSpc>
                <a:spcPct val="90000"/>
              </a:lnSpc>
              <a:spcBef>
                <a:spcPts val="0"/>
              </a:spcBef>
              <a:spcAft>
                <a:spcPts val="0"/>
              </a:spcAft>
              <a:buNone/>
            </a:pPr>
            <a:r>
              <a:t/>
            </a:r>
            <a:endParaRPr sz="4800">
              <a:solidFill>
                <a:srgbClr val="FFC000"/>
              </a:solidFill>
              <a:latin typeface="Arial"/>
              <a:ea typeface="Arial"/>
              <a:cs typeface="Arial"/>
              <a:sym typeface="Arial"/>
            </a:endParaRPr>
          </a:p>
        </p:txBody>
      </p:sp>
      <p:sp>
        <p:nvSpPr>
          <p:cNvPr id="921" name="Google Shape;921;p45"/>
          <p:cNvSpPr/>
          <p:nvPr/>
        </p:nvSpPr>
        <p:spPr>
          <a:xfrm>
            <a:off x="3547532" y="4480534"/>
            <a:ext cx="1289051" cy="1289049"/>
          </a:xfrm>
          <a:custGeom>
            <a:rect b="b" l="l" r="r" t="t"/>
            <a:pathLst>
              <a:path extrusionOk="0" h="905504" w="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cap="flat" cmpd="sng" w="19050">
            <a:solidFill>
              <a:schemeClr val="accent1"/>
            </a:solidFill>
            <a:prstDash val="dot"/>
            <a:round/>
            <a:headEnd len="sm" w="sm" type="none"/>
            <a:tailEnd len="sm" w="sm" type="none"/>
          </a:ln>
        </p:spPr>
        <p:txBody>
          <a:bodyPr anchorCtr="0" anchor="ctr" bIns="210675" lIns="243825" spcFirstLastPara="1" rIns="210675" wrap="square" tIns="243825">
            <a:noAutofit/>
          </a:bodyPr>
          <a:lstStyle/>
          <a:p>
            <a:pPr indent="0" lvl="0" marL="0" marR="0" rtl="0" algn="ctr">
              <a:lnSpc>
                <a:spcPct val="90000"/>
              </a:lnSpc>
              <a:spcBef>
                <a:spcPts val="0"/>
              </a:spcBef>
              <a:spcAft>
                <a:spcPts val="0"/>
              </a:spcAft>
              <a:buNone/>
            </a:pPr>
            <a:r>
              <a:t/>
            </a:r>
            <a:endParaRPr sz="4800">
              <a:solidFill>
                <a:srgbClr val="FF3F5F"/>
              </a:solidFill>
              <a:latin typeface="Arial"/>
              <a:ea typeface="Arial"/>
              <a:cs typeface="Arial"/>
              <a:sym typeface="Arial"/>
            </a:endParaRPr>
          </a:p>
        </p:txBody>
      </p:sp>
      <p:sp>
        <p:nvSpPr>
          <p:cNvPr id="922" name="Google Shape;922;p45"/>
          <p:cNvSpPr/>
          <p:nvPr/>
        </p:nvSpPr>
        <p:spPr>
          <a:xfrm>
            <a:off x="5484284" y="2562834"/>
            <a:ext cx="1289049" cy="1289049"/>
          </a:xfrm>
          <a:custGeom>
            <a:rect b="b" l="l" r="r" t="t"/>
            <a:pathLst>
              <a:path extrusionOk="0" h="905504" w="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cap="flat" cmpd="sng" w="19050">
            <a:solidFill>
              <a:schemeClr val="accent2"/>
            </a:solidFill>
            <a:prstDash val="dot"/>
            <a:round/>
            <a:headEnd len="sm" w="sm" type="none"/>
            <a:tailEnd len="sm" w="sm" type="none"/>
          </a:ln>
        </p:spPr>
        <p:txBody>
          <a:bodyPr anchorCtr="0" anchor="ctr" bIns="210675" lIns="243825" spcFirstLastPara="1" rIns="210675" wrap="square" tIns="243825">
            <a:noAutofit/>
          </a:bodyPr>
          <a:lstStyle/>
          <a:p>
            <a:pPr indent="0" lvl="0" marL="0" marR="0" rtl="0" algn="ctr">
              <a:lnSpc>
                <a:spcPct val="90000"/>
              </a:lnSpc>
              <a:spcBef>
                <a:spcPts val="0"/>
              </a:spcBef>
              <a:spcAft>
                <a:spcPts val="0"/>
              </a:spcAft>
              <a:buNone/>
            </a:pPr>
            <a:r>
              <a:t/>
            </a:r>
            <a:endParaRPr sz="4800">
              <a:solidFill>
                <a:srgbClr val="2AC2AC"/>
              </a:solidFill>
              <a:latin typeface="Arial"/>
              <a:ea typeface="Arial"/>
              <a:cs typeface="Arial"/>
              <a:sym typeface="Arial"/>
            </a:endParaRPr>
          </a:p>
        </p:txBody>
      </p:sp>
      <p:sp>
        <p:nvSpPr>
          <p:cNvPr id="923" name="Google Shape;923;p45"/>
          <p:cNvSpPr/>
          <p:nvPr/>
        </p:nvSpPr>
        <p:spPr>
          <a:xfrm>
            <a:off x="7431617" y="4480534"/>
            <a:ext cx="1289049" cy="1289049"/>
          </a:xfrm>
          <a:custGeom>
            <a:rect b="b" l="l" r="r" t="t"/>
            <a:pathLst>
              <a:path extrusionOk="0" h="905504" w="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cap="flat" cmpd="sng" w="19050">
            <a:solidFill>
              <a:schemeClr val="accent4"/>
            </a:solidFill>
            <a:prstDash val="dot"/>
            <a:round/>
            <a:headEnd len="sm" w="sm" type="none"/>
            <a:tailEnd len="sm" w="sm" type="none"/>
          </a:ln>
        </p:spPr>
        <p:txBody>
          <a:bodyPr anchorCtr="0" anchor="ctr" bIns="210675" lIns="243825" spcFirstLastPara="1" rIns="210675" wrap="square" tIns="243825">
            <a:noAutofit/>
          </a:bodyPr>
          <a:lstStyle/>
          <a:p>
            <a:pPr indent="0" lvl="0" marL="0" marR="0" rtl="0" algn="ctr">
              <a:lnSpc>
                <a:spcPct val="90000"/>
              </a:lnSpc>
              <a:spcBef>
                <a:spcPts val="0"/>
              </a:spcBef>
              <a:spcAft>
                <a:spcPts val="0"/>
              </a:spcAft>
              <a:buNone/>
            </a:pPr>
            <a:r>
              <a:t/>
            </a:r>
            <a:endParaRPr sz="4800">
              <a:solidFill>
                <a:srgbClr val="3BC7E2"/>
              </a:solidFill>
              <a:latin typeface="Arial"/>
              <a:ea typeface="Arial"/>
              <a:cs typeface="Arial"/>
              <a:sym typeface="Arial"/>
            </a:endParaRPr>
          </a:p>
        </p:txBody>
      </p:sp>
      <p:sp>
        <p:nvSpPr>
          <p:cNvPr id="924" name="Google Shape;924;p45"/>
          <p:cNvSpPr/>
          <p:nvPr/>
        </p:nvSpPr>
        <p:spPr>
          <a:xfrm>
            <a:off x="8938933" y="1994309"/>
            <a:ext cx="1909236" cy="1909233"/>
          </a:xfrm>
          <a:custGeom>
            <a:rect b="b" l="l" r="r" t="t"/>
            <a:pathLst>
              <a:path extrusionOk="0" h="905504" w="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cap="flat" cmpd="sng" w="19050">
            <a:solidFill>
              <a:schemeClr val="accent3"/>
            </a:solidFill>
            <a:prstDash val="dot"/>
            <a:round/>
            <a:headEnd len="sm" w="sm" type="none"/>
            <a:tailEnd len="sm" w="sm" type="none"/>
          </a:ln>
        </p:spPr>
        <p:txBody>
          <a:bodyPr anchorCtr="0" anchor="ctr" bIns="210675" lIns="243825" spcFirstLastPara="1" rIns="210675" wrap="square" tIns="243825">
            <a:noAutofit/>
          </a:bodyPr>
          <a:lstStyle/>
          <a:p>
            <a:pPr indent="0" lvl="0" marL="0" marR="0" rtl="0" algn="ctr">
              <a:lnSpc>
                <a:spcPct val="90000"/>
              </a:lnSpc>
              <a:spcBef>
                <a:spcPts val="0"/>
              </a:spcBef>
              <a:spcAft>
                <a:spcPts val="0"/>
              </a:spcAft>
              <a:buNone/>
            </a:pPr>
            <a:r>
              <a:t/>
            </a:r>
            <a:endParaRPr sz="4800">
              <a:solidFill>
                <a:srgbClr val="2993FF"/>
              </a:solidFill>
              <a:latin typeface="Arial"/>
              <a:ea typeface="Arial"/>
              <a:cs typeface="Arial"/>
              <a:sym typeface="Arial"/>
            </a:endParaRPr>
          </a:p>
        </p:txBody>
      </p:sp>
      <p:sp>
        <p:nvSpPr>
          <p:cNvPr id="925" name="Google Shape;925;p45"/>
          <p:cNvSpPr txBox="1"/>
          <p:nvPr/>
        </p:nvSpPr>
        <p:spPr>
          <a:xfrm>
            <a:off x="914399" y="1605757"/>
            <a:ext cx="2575984" cy="246221"/>
          </a:xfrm>
          <a:prstGeom prst="rect">
            <a:avLst/>
          </a:prstGeom>
          <a:noFill/>
          <a:ln>
            <a:noFill/>
          </a:ln>
        </p:spPr>
        <p:txBody>
          <a:bodyPr anchorCtr="0" anchor="ctr" bIns="0" lIns="0" spcFirstLastPara="1" rIns="0" wrap="square" tIns="0">
            <a:spAutoFit/>
          </a:bodyPr>
          <a:lstStyle/>
          <a:p>
            <a:pPr indent="0" lvl="0" marL="0" marR="0" rtl="0" algn="ctr">
              <a:spcBef>
                <a:spcPts val="0"/>
              </a:spcBef>
              <a:spcAft>
                <a:spcPts val="0"/>
              </a:spcAft>
              <a:buNone/>
            </a:pPr>
            <a:r>
              <a:rPr b="1" lang="en-US" sz="1600">
                <a:solidFill>
                  <a:schemeClr val="accent3"/>
                </a:solidFill>
                <a:latin typeface="Arial"/>
                <a:ea typeface="Arial"/>
                <a:cs typeface="Arial"/>
                <a:sym typeface="Arial"/>
              </a:rPr>
              <a:t>120 qualifying payments…</a:t>
            </a:r>
            <a:endParaRPr/>
          </a:p>
        </p:txBody>
      </p:sp>
      <p:sp>
        <p:nvSpPr>
          <p:cNvPr id="926" name="Google Shape;926;p45"/>
          <p:cNvSpPr txBox="1"/>
          <p:nvPr/>
        </p:nvSpPr>
        <p:spPr>
          <a:xfrm>
            <a:off x="3282950" y="6467740"/>
            <a:ext cx="2201333" cy="246221"/>
          </a:xfrm>
          <a:prstGeom prst="rect">
            <a:avLst/>
          </a:prstGeom>
          <a:noFill/>
          <a:ln>
            <a:noFill/>
          </a:ln>
        </p:spPr>
        <p:txBody>
          <a:bodyPr anchorCtr="0" anchor="ctr" bIns="0" lIns="0" spcFirstLastPara="1" rIns="0" wrap="square" tIns="0">
            <a:spAutoFit/>
          </a:bodyPr>
          <a:lstStyle/>
          <a:p>
            <a:pPr indent="0" lvl="0" marL="0" marR="0" rtl="0" algn="ctr">
              <a:spcBef>
                <a:spcPts val="0"/>
              </a:spcBef>
              <a:spcAft>
                <a:spcPts val="0"/>
              </a:spcAft>
              <a:buNone/>
            </a:pPr>
            <a:r>
              <a:rPr b="1" lang="en-US" sz="1600">
                <a:solidFill>
                  <a:schemeClr val="accent1"/>
                </a:solidFill>
                <a:latin typeface="Arial"/>
                <a:ea typeface="Arial"/>
                <a:cs typeface="Arial"/>
                <a:sym typeface="Arial"/>
              </a:rPr>
              <a:t>…on Direct Loans…</a:t>
            </a:r>
            <a:endParaRPr/>
          </a:p>
        </p:txBody>
      </p:sp>
      <p:sp>
        <p:nvSpPr>
          <p:cNvPr id="927" name="Google Shape;927;p45"/>
          <p:cNvSpPr txBox="1"/>
          <p:nvPr/>
        </p:nvSpPr>
        <p:spPr>
          <a:xfrm>
            <a:off x="4069509" y="1607811"/>
            <a:ext cx="4150783" cy="246221"/>
          </a:xfrm>
          <a:prstGeom prst="rect">
            <a:avLst/>
          </a:prstGeom>
          <a:noFill/>
          <a:ln>
            <a:noFill/>
          </a:ln>
        </p:spPr>
        <p:txBody>
          <a:bodyPr anchorCtr="0" anchor="ctr" bIns="0" lIns="0" spcFirstLastPara="1" rIns="0" wrap="square" tIns="0">
            <a:spAutoFit/>
          </a:bodyPr>
          <a:lstStyle/>
          <a:p>
            <a:pPr indent="0" lvl="0" marL="0" marR="0" rtl="0" algn="ctr">
              <a:spcBef>
                <a:spcPts val="0"/>
              </a:spcBef>
              <a:spcAft>
                <a:spcPts val="0"/>
              </a:spcAft>
              <a:buNone/>
            </a:pPr>
            <a:r>
              <a:rPr b="1" lang="en-US" sz="1600">
                <a:solidFill>
                  <a:schemeClr val="accent2"/>
                </a:solidFill>
                <a:latin typeface="Arial"/>
                <a:ea typeface="Arial"/>
                <a:cs typeface="Arial"/>
                <a:sym typeface="Arial"/>
              </a:rPr>
              <a:t>While working for a qualifying employer</a:t>
            </a:r>
            <a:endParaRPr/>
          </a:p>
        </p:txBody>
      </p:sp>
      <p:sp>
        <p:nvSpPr>
          <p:cNvPr id="928" name="Google Shape;928;p45"/>
          <p:cNvSpPr txBox="1"/>
          <p:nvPr/>
        </p:nvSpPr>
        <p:spPr>
          <a:xfrm>
            <a:off x="6280090" y="6441995"/>
            <a:ext cx="4411133" cy="246221"/>
          </a:xfrm>
          <a:prstGeom prst="rect">
            <a:avLst/>
          </a:prstGeom>
          <a:noFill/>
          <a:ln>
            <a:noFill/>
          </a:ln>
        </p:spPr>
        <p:txBody>
          <a:bodyPr anchorCtr="0" anchor="ctr" bIns="0" lIns="0" spcFirstLastPara="1" rIns="0" wrap="square" tIns="0">
            <a:spAutoFit/>
          </a:bodyPr>
          <a:lstStyle/>
          <a:p>
            <a:pPr indent="0" lvl="0" marL="0" marR="0" rtl="0" algn="ctr">
              <a:spcBef>
                <a:spcPts val="0"/>
              </a:spcBef>
              <a:spcAft>
                <a:spcPts val="0"/>
              </a:spcAft>
              <a:buNone/>
            </a:pPr>
            <a:r>
              <a:rPr b="1" lang="en-US" sz="1600">
                <a:solidFill>
                  <a:schemeClr val="accent4"/>
                </a:solidFill>
                <a:latin typeface="Arial"/>
                <a:ea typeface="Arial"/>
                <a:cs typeface="Arial"/>
                <a:sym typeface="Arial"/>
              </a:rPr>
              <a:t>…when applying for PSLF</a:t>
            </a:r>
            <a:endParaRPr/>
          </a:p>
        </p:txBody>
      </p:sp>
      <p:sp>
        <p:nvSpPr>
          <p:cNvPr id="929" name="Google Shape;929;p45"/>
          <p:cNvSpPr txBox="1"/>
          <p:nvPr/>
        </p:nvSpPr>
        <p:spPr>
          <a:xfrm>
            <a:off x="10665883" y="3682537"/>
            <a:ext cx="1257922" cy="984885"/>
          </a:xfrm>
          <a:prstGeom prst="rect">
            <a:avLst/>
          </a:prstGeom>
          <a:noFill/>
          <a:ln>
            <a:noFill/>
          </a:ln>
        </p:spPr>
        <p:txBody>
          <a:bodyPr anchorCtr="0" anchor="ctr" bIns="0" lIns="0" spcFirstLastPara="1" rIns="0" wrap="square" tIns="0">
            <a:spAutoFit/>
          </a:bodyPr>
          <a:lstStyle/>
          <a:p>
            <a:pPr indent="0" lvl="0" marL="0" marR="0" rtl="0" algn="ctr">
              <a:spcBef>
                <a:spcPts val="0"/>
              </a:spcBef>
              <a:spcAft>
                <a:spcPts val="0"/>
              </a:spcAft>
              <a:buNone/>
            </a:pPr>
            <a:r>
              <a:rPr b="1" i="1" lang="en-US" sz="1600">
                <a:solidFill>
                  <a:schemeClr val="dk2"/>
                </a:solidFill>
                <a:latin typeface="Arial"/>
                <a:ea typeface="Arial"/>
                <a:cs typeface="Arial"/>
                <a:sym typeface="Arial"/>
              </a:rPr>
              <a:t>Forgiven amount is </a:t>
            </a:r>
            <a:r>
              <a:rPr b="1" i="1" lang="en-US" sz="1600" u="sng">
                <a:solidFill>
                  <a:schemeClr val="dk2"/>
                </a:solidFill>
                <a:latin typeface="Arial"/>
                <a:ea typeface="Arial"/>
                <a:cs typeface="Arial"/>
                <a:sym typeface="Arial"/>
              </a:rPr>
              <a:t>not</a:t>
            </a:r>
            <a:r>
              <a:rPr b="1" i="1" lang="en-US" sz="1600">
                <a:solidFill>
                  <a:schemeClr val="dk2"/>
                </a:solidFill>
                <a:latin typeface="Arial"/>
                <a:ea typeface="Arial"/>
                <a:cs typeface="Arial"/>
                <a:sym typeface="Arial"/>
              </a:rPr>
              <a:t> taxable income</a:t>
            </a:r>
            <a:endParaRPr/>
          </a:p>
        </p:txBody>
      </p:sp>
      <p:pic>
        <p:nvPicPr>
          <p:cNvPr id="930" name="Google Shape;930;p45"/>
          <p:cNvPicPr preferRelativeResize="0"/>
          <p:nvPr/>
        </p:nvPicPr>
        <p:blipFill rotWithShape="1">
          <a:blip r:embed="rId3">
            <a:alphaModFix/>
          </a:blip>
          <a:srcRect b="0" l="0" r="0" t="0"/>
          <a:stretch/>
        </p:blipFill>
        <p:spPr>
          <a:xfrm>
            <a:off x="9452851" y="2508225"/>
            <a:ext cx="881399" cy="881399"/>
          </a:xfrm>
          <a:prstGeom prst="rect">
            <a:avLst/>
          </a:prstGeom>
          <a:noFill/>
          <a:ln>
            <a:noFill/>
          </a:ln>
        </p:spPr>
      </p:pic>
      <p:pic>
        <p:nvPicPr>
          <p:cNvPr id="931" name="Google Shape;931;p45"/>
          <p:cNvPicPr preferRelativeResize="0"/>
          <p:nvPr/>
        </p:nvPicPr>
        <p:blipFill rotWithShape="1">
          <a:blip r:embed="rId4">
            <a:alphaModFix/>
          </a:blip>
          <a:srcRect b="0" l="0" r="0" t="0"/>
          <a:stretch/>
        </p:blipFill>
        <p:spPr>
          <a:xfrm>
            <a:off x="1861666" y="2772679"/>
            <a:ext cx="819033" cy="819033"/>
          </a:xfrm>
          <a:prstGeom prst="rect">
            <a:avLst/>
          </a:prstGeom>
          <a:noFill/>
          <a:ln>
            <a:noFill/>
          </a:ln>
        </p:spPr>
      </p:pic>
      <p:pic>
        <p:nvPicPr>
          <p:cNvPr id="932" name="Google Shape;932;p45"/>
          <p:cNvPicPr preferRelativeResize="0"/>
          <p:nvPr/>
        </p:nvPicPr>
        <p:blipFill rotWithShape="1">
          <a:blip r:embed="rId5">
            <a:alphaModFix/>
          </a:blip>
          <a:srcRect b="0" l="0" r="0" t="0"/>
          <a:stretch/>
        </p:blipFill>
        <p:spPr>
          <a:xfrm>
            <a:off x="3682658" y="4667422"/>
            <a:ext cx="1018797" cy="819033"/>
          </a:xfrm>
          <a:prstGeom prst="rect">
            <a:avLst/>
          </a:prstGeom>
          <a:noFill/>
          <a:ln>
            <a:noFill/>
          </a:ln>
        </p:spPr>
      </p:pic>
      <p:pic>
        <p:nvPicPr>
          <p:cNvPr id="933" name="Google Shape;933;p45"/>
          <p:cNvPicPr preferRelativeResize="0"/>
          <p:nvPr/>
        </p:nvPicPr>
        <p:blipFill rotWithShape="1">
          <a:blip r:embed="rId6">
            <a:alphaModFix/>
          </a:blip>
          <a:srcRect b="0" l="0" r="0" t="0"/>
          <a:stretch/>
        </p:blipFill>
        <p:spPr>
          <a:xfrm>
            <a:off x="5599766" y="2867549"/>
            <a:ext cx="1090270" cy="667512"/>
          </a:xfrm>
          <a:prstGeom prst="rect">
            <a:avLst/>
          </a:prstGeom>
          <a:noFill/>
          <a:ln>
            <a:noFill/>
          </a:ln>
        </p:spPr>
      </p:pic>
      <p:pic>
        <p:nvPicPr>
          <p:cNvPr id="934" name="Google Shape;934;p45"/>
          <p:cNvPicPr preferRelativeResize="0"/>
          <p:nvPr/>
        </p:nvPicPr>
        <p:blipFill rotWithShape="1">
          <a:blip r:embed="rId7">
            <a:alphaModFix/>
          </a:blip>
          <a:srcRect b="0" l="0" r="0" t="0"/>
          <a:stretch/>
        </p:blipFill>
        <p:spPr>
          <a:xfrm>
            <a:off x="7666624" y="4716460"/>
            <a:ext cx="819033" cy="819033"/>
          </a:xfrm>
          <a:prstGeom prst="rect">
            <a:avLst/>
          </a:prstGeom>
          <a:noFill/>
          <a:ln>
            <a:noFill/>
          </a:ln>
        </p:spPr>
      </p:pic>
      <p:sp>
        <p:nvSpPr>
          <p:cNvPr id="935" name="Google Shape;935;p45"/>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p46"/>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PSLF BASICS: QUALIFYING LOAN TYPE</a:t>
            </a:r>
            <a:endParaRPr/>
          </a:p>
        </p:txBody>
      </p:sp>
      <p:cxnSp>
        <p:nvCxnSpPr>
          <p:cNvPr id="942" name="Google Shape;942;p46"/>
          <p:cNvCxnSpPr/>
          <p:nvPr/>
        </p:nvCxnSpPr>
        <p:spPr>
          <a:xfrm>
            <a:off x="672353" y="3854824"/>
            <a:ext cx="10461812" cy="0"/>
          </a:xfrm>
          <a:prstGeom prst="straightConnector1">
            <a:avLst/>
          </a:prstGeom>
          <a:noFill/>
          <a:ln cap="flat" cmpd="sng" w="57150">
            <a:solidFill>
              <a:schemeClr val="accent5"/>
            </a:solidFill>
            <a:prstDash val="solid"/>
            <a:round/>
            <a:headEnd len="sm" w="sm" type="none"/>
            <a:tailEnd len="sm" w="sm" type="none"/>
          </a:ln>
        </p:spPr>
      </p:cxnSp>
      <p:sp>
        <p:nvSpPr>
          <p:cNvPr id="943" name="Google Shape;943;p46"/>
          <p:cNvSpPr txBox="1"/>
          <p:nvPr/>
        </p:nvSpPr>
        <p:spPr>
          <a:xfrm>
            <a:off x="3334871" y="1618181"/>
            <a:ext cx="7117976" cy="18158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rgbClr val="191918"/>
                </a:solidFill>
                <a:latin typeface="Arial"/>
                <a:ea typeface="Arial"/>
                <a:cs typeface="Arial"/>
                <a:sym typeface="Arial"/>
              </a:rPr>
              <a:t>Eligible: </a:t>
            </a:r>
            <a:endParaRPr/>
          </a:p>
          <a:p>
            <a:pPr indent="-457200" lvl="0" marL="457200" marR="0" rtl="0" algn="l">
              <a:lnSpc>
                <a:spcPct val="100000"/>
              </a:lnSpc>
              <a:spcBef>
                <a:spcPts val="0"/>
              </a:spcBef>
              <a:spcAft>
                <a:spcPts val="0"/>
              </a:spcAft>
              <a:buClr>
                <a:srgbClr val="191918"/>
              </a:buClr>
              <a:buSzPts val="2800"/>
              <a:buFont typeface="Arial"/>
              <a:buChar char="•"/>
            </a:pPr>
            <a:r>
              <a:rPr b="0" i="0" lang="en-US" sz="2800" u="none" cap="none" strike="noStrike">
                <a:solidFill>
                  <a:srgbClr val="191918"/>
                </a:solidFill>
                <a:latin typeface="Arial"/>
                <a:ea typeface="Arial"/>
                <a:cs typeface="Arial"/>
                <a:sym typeface="Arial"/>
              </a:rPr>
              <a:t>Direct Loans, including:</a:t>
            </a:r>
            <a:endParaRPr/>
          </a:p>
          <a:p>
            <a:pPr indent="-285750" lvl="1" marL="742950" marR="0" rtl="0" algn="l">
              <a:lnSpc>
                <a:spcPct val="100000"/>
              </a:lnSpc>
              <a:spcBef>
                <a:spcPts val="0"/>
              </a:spcBef>
              <a:spcAft>
                <a:spcPts val="0"/>
              </a:spcAft>
              <a:buClr>
                <a:srgbClr val="191918"/>
              </a:buClr>
              <a:buSzPts val="2800"/>
              <a:buFont typeface="Arial"/>
              <a:buChar char="•"/>
            </a:pPr>
            <a:r>
              <a:rPr b="0" i="0" lang="en-US" sz="2800" u="none" cap="none" strike="noStrike">
                <a:solidFill>
                  <a:srgbClr val="191918"/>
                </a:solidFill>
                <a:latin typeface="Arial"/>
                <a:ea typeface="Arial"/>
                <a:cs typeface="Arial"/>
                <a:sym typeface="Arial"/>
              </a:rPr>
              <a:t>Consolidation Loans</a:t>
            </a:r>
            <a:endParaRPr/>
          </a:p>
          <a:p>
            <a:pPr indent="-285750" lvl="1" marL="742950" marR="0" rtl="0" algn="l">
              <a:lnSpc>
                <a:spcPct val="100000"/>
              </a:lnSpc>
              <a:spcBef>
                <a:spcPts val="0"/>
              </a:spcBef>
              <a:spcAft>
                <a:spcPts val="0"/>
              </a:spcAft>
              <a:buClr>
                <a:srgbClr val="191918"/>
              </a:buClr>
              <a:buSzPts val="2800"/>
              <a:buFont typeface="Arial"/>
              <a:buChar char="•"/>
            </a:pPr>
            <a:r>
              <a:rPr b="0" i="0" lang="en-US" sz="2800" u="none" cap="none" strike="noStrike">
                <a:solidFill>
                  <a:srgbClr val="191918"/>
                </a:solidFill>
                <a:latin typeface="Arial"/>
                <a:ea typeface="Arial"/>
                <a:cs typeface="Arial"/>
                <a:sym typeface="Arial"/>
              </a:rPr>
              <a:t>Parent PLUS Loans*</a:t>
            </a:r>
            <a:endParaRPr/>
          </a:p>
        </p:txBody>
      </p:sp>
      <p:sp>
        <p:nvSpPr>
          <p:cNvPr id="944" name="Google Shape;944;p46"/>
          <p:cNvSpPr/>
          <p:nvPr/>
        </p:nvSpPr>
        <p:spPr>
          <a:xfrm>
            <a:off x="963906" y="1550873"/>
            <a:ext cx="2146845" cy="2146845"/>
          </a:xfrm>
          <a:prstGeom prst="ellipse">
            <a:avLst/>
          </a:prstGeom>
          <a:solidFill>
            <a:schemeClr val="accent3"/>
          </a:solidFill>
          <a:ln cap="flat" cmpd="sng" w="9525">
            <a:solidFill>
              <a:srgbClr val="1459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mbria"/>
              <a:buNone/>
            </a:pPr>
            <a:r>
              <a:t/>
            </a:r>
            <a:endParaRPr b="0" i="0" sz="1800" u="none" cap="none" strike="noStrike">
              <a:solidFill>
                <a:srgbClr val="FFFFFF"/>
              </a:solidFill>
              <a:latin typeface="Arial"/>
              <a:ea typeface="Arial"/>
              <a:cs typeface="Arial"/>
              <a:sym typeface="Arial"/>
            </a:endParaRPr>
          </a:p>
        </p:txBody>
      </p:sp>
      <p:sp>
        <p:nvSpPr>
          <p:cNvPr id="945" name="Google Shape;945;p46"/>
          <p:cNvSpPr txBox="1"/>
          <p:nvPr/>
        </p:nvSpPr>
        <p:spPr>
          <a:xfrm>
            <a:off x="3334871" y="4437384"/>
            <a:ext cx="8077200" cy="1815882"/>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191918"/>
              </a:buClr>
              <a:buSzPts val="2800"/>
              <a:buFont typeface="Arial"/>
              <a:buChar char="•"/>
            </a:pPr>
            <a:r>
              <a:rPr b="0" i="0" lang="en-US" sz="2800" u="none" cap="none" strike="noStrike">
                <a:solidFill>
                  <a:srgbClr val="191918"/>
                </a:solidFill>
                <a:latin typeface="Arial"/>
                <a:ea typeface="Arial"/>
                <a:cs typeface="Arial"/>
                <a:sym typeface="Arial"/>
              </a:rPr>
              <a:t>Not Eligible</a:t>
            </a:r>
            <a:r>
              <a:rPr b="0" i="0" lang="en-US" sz="2800" u="none" cap="none" strike="noStrike">
                <a:solidFill>
                  <a:srgbClr val="191918"/>
                </a:solidFill>
                <a:latin typeface="Arial"/>
                <a:ea typeface="Arial"/>
                <a:cs typeface="Arial"/>
                <a:sym typeface="Arial"/>
              </a:rPr>
              <a:t> </a:t>
            </a:r>
            <a:endParaRPr b="0" i="0" sz="2800" u="none" cap="none" strike="noStrike">
              <a:solidFill>
                <a:srgbClr val="191918"/>
              </a:solidFill>
              <a:latin typeface="Arial"/>
              <a:ea typeface="Arial"/>
              <a:cs typeface="Arial"/>
              <a:sym typeface="Arial"/>
            </a:endParaRPr>
          </a:p>
          <a:p>
            <a:pPr indent="-285750" lvl="1" marL="742950" marR="0" rtl="0" algn="l">
              <a:spcBef>
                <a:spcPts val="0"/>
              </a:spcBef>
              <a:spcAft>
                <a:spcPts val="0"/>
              </a:spcAft>
              <a:buClr>
                <a:srgbClr val="191918"/>
              </a:buClr>
              <a:buSzPts val="2800"/>
              <a:buFont typeface="Arial"/>
              <a:buChar char="•"/>
            </a:pPr>
            <a:r>
              <a:rPr b="0" i="0" lang="en-US" sz="2800" u="none" cap="none" strike="noStrike">
                <a:solidFill>
                  <a:srgbClr val="191918"/>
                </a:solidFill>
                <a:latin typeface="Arial"/>
                <a:ea typeface="Arial"/>
                <a:cs typeface="Arial"/>
                <a:sym typeface="Arial"/>
              </a:rPr>
              <a:t>FFEL Program Loans</a:t>
            </a:r>
            <a:endParaRPr/>
          </a:p>
          <a:p>
            <a:pPr indent="-285750" lvl="1" marL="742950" marR="0" rtl="0" algn="l">
              <a:spcBef>
                <a:spcPts val="0"/>
              </a:spcBef>
              <a:spcAft>
                <a:spcPts val="0"/>
              </a:spcAft>
              <a:buClr>
                <a:srgbClr val="191918"/>
              </a:buClr>
              <a:buSzPts val="2800"/>
              <a:buFont typeface="Arial"/>
              <a:buChar char="•"/>
            </a:pPr>
            <a:r>
              <a:rPr b="0" i="0" lang="en-US" sz="2800" u="none" cap="none" strike="noStrike">
                <a:solidFill>
                  <a:srgbClr val="191918"/>
                </a:solidFill>
                <a:latin typeface="Arial"/>
                <a:ea typeface="Arial"/>
                <a:cs typeface="Arial"/>
                <a:sym typeface="Arial"/>
              </a:rPr>
              <a:t>Perkins Loans</a:t>
            </a:r>
            <a:endParaRPr/>
          </a:p>
          <a:p>
            <a:pPr indent="-285750" lvl="1" marL="742950" marR="0" rtl="0" algn="l">
              <a:spcBef>
                <a:spcPts val="0"/>
              </a:spcBef>
              <a:spcAft>
                <a:spcPts val="0"/>
              </a:spcAft>
              <a:buClr>
                <a:srgbClr val="191918"/>
              </a:buClr>
              <a:buSzPts val="2800"/>
              <a:buFont typeface="Arial"/>
              <a:buChar char="•"/>
            </a:pPr>
            <a:r>
              <a:rPr b="0" i="0" lang="en-US" sz="2800" u="none" cap="none" strike="noStrike">
                <a:solidFill>
                  <a:srgbClr val="191918"/>
                </a:solidFill>
                <a:latin typeface="Arial"/>
                <a:ea typeface="Arial"/>
                <a:cs typeface="Arial"/>
                <a:sym typeface="Arial"/>
              </a:rPr>
              <a:t>Any other federal or private student loan</a:t>
            </a:r>
            <a:endParaRPr/>
          </a:p>
        </p:txBody>
      </p:sp>
      <p:pic>
        <p:nvPicPr>
          <p:cNvPr id="946" name="Google Shape;946;p46"/>
          <p:cNvPicPr preferRelativeResize="0"/>
          <p:nvPr/>
        </p:nvPicPr>
        <p:blipFill rotWithShape="1">
          <a:blip r:embed="rId3">
            <a:alphaModFix/>
          </a:blip>
          <a:srcRect b="0" l="0" r="0" t="0"/>
          <a:stretch/>
        </p:blipFill>
        <p:spPr>
          <a:xfrm>
            <a:off x="1636362" y="2290539"/>
            <a:ext cx="890016" cy="667512"/>
          </a:xfrm>
          <a:prstGeom prst="rect">
            <a:avLst/>
          </a:prstGeom>
          <a:noFill/>
          <a:ln>
            <a:noFill/>
          </a:ln>
        </p:spPr>
      </p:pic>
      <p:sp>
        <p:nvSpPr>
          <p:cNvPr id="947" name="Google Shape;947;p46"/>
          <p:cNvSpPr/>
          <p:nvPr/>
        </p:nvSpPr>
        <p:spPr>
          <a:xfrm>
            <a:off x="963905" y="4056460"/>
            <a:ext cx="2146845" cy="2146845"/>
          </a:xfrm>
          <a:prstGeom prst="ellipse">
            <a:avLst/>
          </a:prstGeom>
          <a:solidFill>
            <a:schemeClr val="accent3"/>
          </a:solidFill>
          <a:ln cap="flat" cmpd="sng" w="9525">
            <a:solidFill>
              <a:srgbClr val="1459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mbria"/>
              <a:buNone/>
            </a:pPr>
            <a:r>
              <a:t/>
            </a:r>
            <a:endParaRPr b="0" i="0" sz="1800" u="none" cap="none" strike="noStrike">
              <a:solidFill>
                <a:srgbClr val="FFFFFF"/>
              </a:solidFill>
              <a:latin typeface="Arial"/>
              <a:ea typeface="Arial"/>
              <a:cs typeface="Arial"/>
              <a:sym typeface="Arial"/>
            </a:endParaRPr>
          </a:p>
        </p:txBody>
      </p:sp>
      <p:pic>
        <p:nvPicPr>
          <p:cNvPr id="948" name="Google Shape;948;p46"/>
          <p:cNvPicPr preferRelativeResize="0"/>
          <p:nvPr/>
        </p:nvPicPr>
        <p:blipFill rotWithShape="1">
          <a:blip r:embed="rId4">
            <a:alphaModFix/>
          </a:blip>
          <a:srcRect b="0" l="0" r="0" t="0"/>
          <a:stretch/>
        </p:blipFill>
        <p:spPr>
          <a:xfrm>
            <a:off x="1703571" y="4800685"/>
            <a:ext cx="667512" cy="667512"/>
          </a:xfrm>
          <a:prstGeom prst="rect">
            <a:avLst/>
          </a:prstGeom>
          <a:noFill/>
          <a:ln>
            <a:noFill/>
          </a:ln>
        </p:spPr>
      </p:pic>
      <p:sp>
        <p:nvSpPr>
          <p:cNvPr id="949" name="Google Shape;949;p46"/>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p47"/>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PSLF BASICS: QUALIFYING EMPLOYMENT</a:t>
            </a:r>
            <a:endParaRPr/>
          </a:p>
        </p:txBody>
      </p:sp>
      <p:cxnSp>
        <p:nvCxnSpPr>
          <p:cNvPr id="956" name="Google Shape;956;p47"/>
          <p:cNvCxnSpPr/>
          <p:nvPr/>
        </p:nvCxnSpPr>
        <p:spPr>
          <a:xfrm>
            <a:off x="672353" y="3854824"/>
            <a:ext cx="10461812" cy="0"/>
          </a:xfrm>
          <a:prstGeom prst="straightConnector1">
            <a:avLst/>
          </a:prstGeom>
          <a:noFill/>
          <a:ln cap="flat" cmpd="sng" w="57150">
            <a:solidFill>
              <a:schemeClr val="accent5"/>
            </a:solidFill>
            <a:prstDash val="solid"/>
            <a:round/>
            <a:headEnd len="sm" w="sm" type="none"/>
            <a:tailEnd len="sm" w="sm" type="none"/>
          </a:ln>
        </p:spPr>
      </p:cxnSp>
      <p:sp>
        <p:nvSpPr>
          <p:cNvPr id="957" name="Google Shape;957;p47"/>
          <p:cNvSpPr txBox="1"/>
          <p:nvPr/>
        </p:nvSpPr>
        <p:spPr>
          <a:xfrm>
            <a:off x="3349152" y="1550873"/>
            <a:ext cx="7117976" cy="1815882"/>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191918"/>
              </a:buClr>
              <a:buSzPts val="2800"/>
              <a:buFont typeface="Arial"/>
              <a:buChar char="•"/>
            </a:pPr>
            <a:r>
              <a:rPr b="0" i="0" lang="en-US" sz="2800" u="none" cap="none" strike="noStrike">
                <a:solidFill>
                  <a:srgbClr val="191918"/>
                </a:solidFill>
                <a:latin typeface="Arial"/>
                <a:ea typeface="Arial"/>
                <a:cs typeface="Arial"/>
                <a:sym typeface="Arial"/>
              </a:rPr>
              <a:t>Full-time (30 hours/week)</a:t>
            </a:r>
            <a:endParaRPr/>
          </a:p>
          <a:p>
            <a:pPr indent="-285750" lvl="0" marL="285750" marR="0" rtl="0" algn="l">
              <a:lnSpc>
                <a:spcPct val="100000"/>
              </a:lnSpc>
              <a:spcBef>
                <a:spcPts val="0"/>
              </a:spcBef>
              <a:spcAft>
                <a:spcPts val="0"/>
              </a:spcAft>
              <a:buClr>
                <a:srgbClr val="191918"/>
              </a:buClr>
              <a:buSzPts val="2800"/>
              <a:buFont typeface="Arial"/>
              <a:buChar char="•"/>
            </a:pPr>
            <a:r>
              <a:rPr b="0" i="0" lang="en-US" sz="2800" u="none" cap="none" strike="noStrike">
                <a:solidFill>
                  <a:srgbClr val="191918"/>
                </a:solidFill>
                <a:latin typeface="Arial"/>
                <a:ea typeface="Arial"/>
                <a:cs typeface="Arial"/>
                <a:sym typeface="Arial"/>
              </a:rPr>
              <a:t>Government (including military)</a:t>
            </a:r>
            <a:endParaRPr/>
          </a:p>
          <a:p>
            <a:pPr indent="-285750" lvl="0" marL="285750" marR="0" rtl="0" algn="l">
              <a:lnSpc>
                <a:spcPct val="100000"/>
              </a:lnSpc>
              <a:spcBef>
                <a:spcPts val="0"/>
              </a:spcBef>
              <a:spcAft>
                <a:spcPts val="0"/>
              </a:spcAft>
              <a:buClr>
                <a:srgbClr val="191918"/>
              </a:buClr>
              <a:buSzPts val="2800"/>
              <a:buFont typeface="Arial"/>
              <a:buChar char="•"/>
            </a:pPr>
            <a:r>
              <a:rPr b="0" i="0" lang="en-US" sz="2800" u="none" cap="none" strike="noStrike">
                <a:solidFill>
                  <a:srgbClr val="191918"/>
                </a:solidFill>
                <a:latin typeface="Arial"/>
                <a:ea typeface="Arial"/>
                <a:cs typeface="Arial"/>
                <a:sym typeface="Arial"/>
              </a:rPr>
              <a:t>All 501(c)3 non-profits</a:t>
            </a:r>
            <a:endParaRPr/>
          </a:p>
          <a:p>
            <a:pPr indent="-285750" lvl="0" marL="285750" marR="0" rtl="0" algn="l">
              <a:lnSpc>
                <a:spcPct val="100000"/>
              </a:lnSpc>
              <a:spcBef>
                <a:spcPts val="0"/>
              </a:spcBef>
              <a:spcAft>
                <a:spcPts val="0"/>
              </a:spcAft>
              <a:buClr>
                <a:srgbClr val="191918"/>
              </a:buClr>
              <a:buSzPts val="2800"/>
              <a:buFont typeface="Arial"/>
              <a:buChar char="•"/>
            </a:pPr>
            <a:r>
              <a:rPr b="0" i="0" lang="en-US" sz="2800" u="none" cap="none" strike="noStrike">
                <a:solidFill>
                  <a:srgbClr val="191918"/>
                </a:solidFill>
                <a:latin typeface="Arial"/>
                <a:ea typeface="Arial"/>
                <a:cs typeface="Arial"/>
                <a:sym typeface="Arial"/>
              </a:rPr>
              <a:t>Some limited exceptions</a:t>
            </a:r>
            <a:endParaRPr/>
          </a:p>
        </p:txBody>
      </p:sp>
      <p:sp>
        <p:nvSpPr>
          <p:cNvPr id="958" name="Google Shape;958;p47"/>
          <p:cNvSpPr/>
          <p:nvPr/>
        </p:nvSpPr>
        <p:spPr>
          <a:xfrm>
            <a:off x="963906" y="1550873"/>
            <a:ext cx="2146845" cy="2146845"/>
          </a:xfrm>
          <a:prstGeom prst="ellipse">
            <a:avLst/>
          </a:prstGeom>
          <a:solidFill>
            <a:schemeClr val="accent2"/>
          </a:solidFill>
          <a:ln cap="flat" cmpd="sng" w="9525">
            <a:solidFill>
              <a:srgbClr val="2D751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mbria"/>
              <a:buNone/>
            </a:pPr>
            <a:r>
              <a:t/>
            </a:r>
            <a:endParaRPr b="0" i="0" sz="1800" u="none" cap="none" strike="noStrike">
              <a:solidFill>
                <a:srgbClr val="FFFFFF"/>
              </a:solidFill>
              <a:latin typeface="Arial"/>
              <a:ea typeface="Arial"/>
              <a:cs typeface="Arial"/>
              <a:sym typeface="Arial"/>
            </a:endParaRPr>
          </a:p>
        </p:txBody>
      </p:sp>
      <p:sp>
        <p:nvSpPr>
          <p:cNvPr id="959" name="Google Shape;959;p47"/>
          <p:cNvSpPr txBox="1"/>
          <p:nvPr/>
        </p:nvSpPr>
        <p:spPr>
          <a:xfrm>
            <a:off x="3349152" y="4056460"/>
            <a:ext cx="8077200" cy="2246769"/>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191918"/>
              </a:buClr>
              <a:buSzPts val="2800"/>
              <a:buFont typeface="Arial"/>
              <a:buChar char="•"/>
            </a:pPr>
            <a:r>
              <a:rPr b="0" i="0" lang="en-US" sz="2800" u="none" cap="none" strike="noStrike">
                <a:solidFill>
                  <a:srgbClr val="191918"/>
                </a:solidFill>
                <a:latin typeface="Arial"/>
                <a:ea typeface="Arial"/>
                <a:cs typeface="Arial"/>
                <a:sym typeface="Arial"/>
              </a:rPr>
              <a:t>Part-time work that does not add up to full-time</a:t>
            </a:r>
            <a:endParaRPr/>
          </a:p>
          <a:p>
            <a:pPr indent="-285750" lvl="0" marL="285750" marR="0" rtl="0" algn="l">
              <a:lnSpc>
                <a:spcPct val="100000"/>
              </a:lnSpc>
              <a:spcBef>
                <a:spcPts val="0"/>
              </a:spcBef>
              <a:spcAft>
                <a:spcPts val="0"/>
              </a:spcAft>
              <a:buClr>
                <a:srgbClr val="191918"/>
              </a:buClr>
              <a:buSzPts val="2800"/>
              <a:buFont typeface="Arial"/>
              <a:buChar char="•"/>
            </a:pPr>
            <a:r>
              <a:rPr b="0" i="0" lang="en-US" sz="2800" u="none" cap="none" strike="noStrike">
                <a:solidFill>
                  <a:srgbClr val="191918"/>
                </a:solidFill>
                <a:latin typeface="Arial"/>
                <a:ea typeface="Arial"/>
                <a:cs typeface="Arial"/>
                <a:sym typeface="Arial"/>
              </a:rPr>
              <a:t>Volunteer work</a:t>
            </a:r>
            <a:endParaRPr/>
          </a:p>
          <a:p>
            <a:pPr indent="-285750" lvl="0" marL="285750" marR="0" rtl="0" algn="l">
              <a:lnSpc>
                <a:spcPct val="100000"/>
              </a:lnSpc>
              <a:spcBef>
                <a:spcPts val="0"/>
              </a:spcBef>
              <a:spcAft>
                <a:spcPts val="0"/>
              </a:spcAft>
              <a:buClr>
                <a:srgbClr val="191918"/>
              </a:buClr>
              <a:buSzPts val="2800"/>
              <a:buFont typeface="Arial"/>
              <a:buChar char="•"/>
            </a:pPr>
            <a:r>
              <a:rPr b="0" i="0" lang="en-US" sz="2800" u="none" cap="none" strike="noStrike">
                <a:solidFill>
                  <a:srgbClr val="191918"/>
                </a:solidFill>
                <a:latin typeface="Arial"/>
                <a:ea typeface="Arial"/>
                <a:cs typeface="Arial"/>
                <a:sym typeface="Arial"/>
              </a:rPr>
              <a:t>For-profit entities</a:t>
            </a:r>
            <a:endParaRPr/>
          </a:p>
          <a:p>
            <a:pPr indent="-285750" lvl="0" marL="285750" marR="0" rtl="0" algn="l">
              <a:lnSpc>
                <a:spcPct val="100000"/>
              </a:lnSpc>
              <a:spcBef>
                <a:spcPts val="0"/>
              </a:spcBef>
              <a:spcAft>
                <a:spcPts val="0"/>
              </a:spcAft>
              <a:buClr>
                <a:srgbClr val="191918"/>
              </a:buClr>
              <a:buSzPts val="2800"/>
              <a:buFont typeface="Arial"/>
              <a:buChar char="•"/>
            </a:pPr>
            <a:r>
              <a:rPr b="0" i="0" lang="en-US" sz="2800" u="none" cap="none" strike="noStrike">
                <a:solidFill>
                  <a:srgbClr val="191918"/>
                </a:solidFill>
                <a:latin typeface="Arial"/>
                <a:ea typeface="Arial"/>
                <a:cs typeface="Arial"/>
                <a:sym typeface="Arial"/>
              </a:rPr>
              <a:t>Labor unions</a:t>
            </a:r>
            <a:endParaRPr/>
          </a:p>
          <a:p>
            <a:pPr indent="-285750" lvl="0" marL="285750" marR="0" rtl="0" algn="l">
              <a:lnSpc>
                <a:spcPct val="100000"/>
              </a:lnSpc>
              <a:spcBef>
                <a:spcPts val="0"/>
              </a:spcBef>
              <a:spcAft>
                <a:spcPts val="0"/>
              </a:spcAft>
              <a:buClr>
                <a:srgbClr val="191918"/>
              </a:buClr>
              <a:buSzPts val="2800"/>
              <a:buFont typeface="Arial"/>
              <a:buChar char="•"/>
            </a:pPr>
            <a:r>
              <a:rPr lang="en-US" sz="2800">
                <a:solidFill>
                  <a:srgbClr val="191918"/>
                </a:solidFill>
                <a:latin typeface="Arial"/>
                <a:ea typeface="Arial"/>
                <a:cs typeface="Arial"/>
                <a:sym typeface="Arial"/>
              </a:rPr>
              <a:t>Contractors</a:t>
            </a:r>
            <a:endParaRPr b="0" i="0" sz="2800" u="none" cap="none" strike="noStrike">
              <a:solidFill>
                <a:srgbClr val="191918"/>
              </a:solidFill>
              <a:latin typeface="Arial"/>
              <a:ea typeface="Arial"/>
              <a:cs typeface="Arial"/>
              <a:sym typeface="Arial"/>
            </a:endParaRPr>
          </a:p>
        </p:txBody>
      </p:sp>
      <p:pic>
        <p:nvPicPr>
          <p:cNvPr id="960" name="Google Shape;960;p47"/>
          <p:cNvPicPr preferRelativeResize="0"/>
          <p:nvPr/>
        </p:nvPicPr>
        <p:blipFill rotWithShape="1">
          <a:blip r:embed="rId3">
            <a:alphaModFix/>
          </a:blip>
          <a:srcRect b="0" l="0" r="0" t="0"/>
          <a:stretch/>
        </p:blipFill>
        <p:spPr>
          <a:xfrm>
            <a:off x="1636362" y="2290539"/>
            <a:ext cx="890016" cy="667512"/>
          </a:xfrm>
          <a:prstGeom prst="rect">
            <a:avLst/>
          </a:prstGeom>
          <a:noFill/>
          <a:ln>
            <a:noFill/>
          </a:ln>
        </p:spPr>
      </p:pic>
      <p:sp>
        <p:nvSpPr>
          <p:cNvPr id="961" name="Google Shape;961;p47"/>
          <p:cNvSpPr/>
          <p:nvPr/>
        </p:nvSpPr>
        <p:spPr>
          <a:xfrm>
            <a:off x="963905" y="4056460"/>
            <a:ext cx="2146845" cy="2146845"/>
          </a:xfrm>
          <a:prstGeom prst="ellipse">
            <a:avLst/>
          </a:prstGeom>
          <a:solidFill>
            <a:schemeClr val="accent2"/>
          </a:solidFill>
          <a:ln cap="flat" cmpd="sng" w="9525">
            <a:solidFill>
              <a:srgbClr val="2D751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mbria"/>
              <a:buNone/>
            </a:pPr>
            <a:r>
              <a:t/>
            </a:r>
            <a:endParaRPr b="0" i="0" sz="1800" u="none" cap="none" strike="noStrike">
              <a:solidFill>
                <a:srgbClr val="FFFFFF"/>
              </a:solidFill>
              <a:latin typeface="Arial"/>
              <a:ea typeface="Arial"/>
              <a:cs typeface="Arial"/>
              <a:sym typeface="Arial"/>
            </a:endParaRPr>
          </a:p>
        </p:txBody>
      </p:sp>
      <p:pic>
        <p:nvPicPr>
          <p:cNvPr id="962" name="Google Shape;962;p47"/>
          <p:cNvPicPr preferRelativeResize="0"/>
          <p:nvPr/>
        </p:nvPicPr>
        <p:blipFill rotWithShape="1">
          <a:blip r:embed="rId4">
            <a:alphaModFix/>
          </a:blip>
          <a:srcRect b="0" l="0" r="0" t="0"/>
          <a:stretch/>
        </p:blipFill>
        <p:spPr>
          <a:xfrm>
            <a:off x="1703571" y="4800685"/>
            <a:ext cx="667512" cy="667512"/>
          </a:xfrm>
          <a:prstGeom prst="rect">
            <a:avLst/>
          </a:prstGeom>
          <a:noFill/>
          <a:ln>
            <a:noFill/>
          </a:ln>
        </p:spPr>
      </p:pic>
      <p:sp>
        <p:nvSpPr>
          <p:cNvPr id="963" name="Google Shape;963;p47"/>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67" name="Shape 967"/>
        <p:cNvGrpSpPr/>
        <p:nvPr/>
      </p:nvGrpSpPr>
      <p:grpSpPr>
        <a:xfrm>
          <a:off x="0" y="0"/>
          <a:ext cx="0" cy="0"/>
          <a:chOff x="0" y="0"/>
          <a:chExt cx="0" cy="0"/>
        </a:xfrm>
      </p:grpSpPr>
      <p:sp>
        <p:nvSpPr>
          <p:cNvPr id="968" name="Google Shape;968;p48"/>
          <p:cNvSpPr/>
          <p:nvPr/>
        </p:nvSpPr>
        <p:spPr>
          <a:xfrm>
            <a:off x="914400" y="1325880"/>
            <a:ext cx="1143000" cy="0"/>
          </a:xfrm>
          <a:custGeom>
            <a:rect b="b" l="l" r="r" t="t"/>
            <a:pathLst>
              <a:path extrusionOk="0" h="120000" w="1143000">
                <a:moveTo>
                  <a:pt x="0" y="0"/>
                </a:moveTo>
                <a:lnTo>
                  <a:pt x="1143000" y="0"/>
                </a:lnTo>
              </a:path>
            </a:pathLst>
          </a:custGeom>
          <a:noFill/>
          <a:ln cap="flat" cmpd="sng" w="79375">
            <a:solidFill>
              <a:srgbClr val="3DA01B"/>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mbria"/>
              <a:ea typeface="Cambria"/>
              <a:cs typeface="Cambria"/>
              <a:sym typeface="Cambria"/>
            </a:endParaRPr>
          </a:p>
        </p:txBody>
      </p:sp>
      <p:sp>
        <p:nvSpPr>
          <p:cNvPr id="969" name="Google Shape;969;p48"/>
          <p:cNvSpPr txBox="1"/>
          <p:nvPr>
            <p:ph type="title"/>
          </p:nvPr>
        </p:nvSpPr>
        <p:spPr>
          <a:xfrm>
            <a:off x="914399" y="640472"/>
            <a:ext cx="9216190" cy="566822"/>
          </a:xfrm>
          <a:prstGeom prst="rect">
            <a:avLst/>
          </a:prstGeom>
          <a:noFill/>
          <a:ln>
            <a:noFill/>
          </a:ln>
        </p:spPr>
        <p:txBody>
          <a:bodyPr anchorCtr="0" anchor="b" bIns="0" lIns="0" spcFirstLastPara="1" rIns="0" wrap="square" tIns="12700">
            <a:spAutoFit/>
          </a:bodyPr>
          <a:lstStyle/>
          <a:p>
            <a:pPr indent="0" lvl="0" marL="12700" rtl="0" algn="l">
              <a:lnSpc>
                <a:spcPct val="100000"/>
              </a:lnSpc>
              <a:spcBef>
                <a:spcPts val="0"/>
              </a:spcBef>
              <a:spcAft>
                <a:spcPts val="0"/>
              </a:spcAft>
              <a:buClr>
                <a:srgbClr val="181A1B"/>
              </a:buClr>
              <a:buSzPts val="3600"/>
              <a:buFont typeface="Arial Narrow"/>
              <a:buNone/>
            </a:pPr>
            <a:r>
              <a:rPr lang="en-US">
                <a:solidFill>
                  <a:srgbClr val="181A1B"/>
                </a:solidFill>
              </a:rPr>
              <a:t>QUALIFYING EMPLOYMENT</a:t>
            </a:r>
            <a:endParaRPr>
              <a:solidFill>
                <a:srgbClr val="181A1B"/>
              </a:solidFill>
            </a:endParaRPr>
          </a:p>
        </p:txBody>
      </p:sp>
      <p:sp>
        <p:nvSpPr>
          <p:cNvPr id="970" name="Google Shape;970;p48"/>
          <p:cNvSpPr txBox="1"/>
          <p:nvPr/>
        </p:nvSpPr>
        <p:spPr>
          <a:xfrm>
            <a:off x="901700" y="1578355"/>
            <a:ext cx="10797540" cy="2723759"/>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None/>
            </a:pPr>
            <a:r>
              <a:rPr lang="en-US" sz="2400">
                <a:solidFill>
                  <a:srgbClr val="181A1B"/>
                </a:solidFill>
                <a:latin typeface="Cambria"/>
                <a:ea typeface="Cambria"/>
                <a:cs typeface="Cambria"/>
                <a:sym typeface="Cambria"/>
              </a:rPr>
              <a:t>Enter the EIN from the W-2 to see if the employer is eligible for PSLF:</a:t>
            </a:r>
            <a:endParaRPr sz="2400" u="sng">
              <a:solidFill>
                <a:schemeClr val="dk1"/>
              </a:solidFill>
              <a:latin typeface="Cambria"/>
              <a:ea typeface="Cambria"/>
              <a:cs typeface="Cambria"/>
              <a:sym typeface="Cambria"/>
              <a:hlinkClick r:id="rId3">
                <a:extLst>
                  <a:ext uri="{A12FA001-AC4F-418D-AE19-62706E023703}">
                    <ahyp:hlinkClr val="tx"/>
                  </a:ext>
                </a:extLst>
              </a:hlinkClick>
            </a:endParaRPr>
          </a:p>
          <a:p>
            <a:pPr indent="-457200" lvl="0" marL="469900" marR="627380" rtl="0" algn="l">
              <a:lnSpc>
                <a:spcPct val="107100"/>
              </a:lnSpc>
              <a:spcBef>
                <a:spcPts val="0"/>
              </a:spcBef>
              <a:spcAft>
                <a:spcPts val="0"/>
              </a:spcAft>
              <a:buClr>
                <a:srgbClr val="2179A7"/>
              </a:buClr>
              <a:buSzPts val="2400"/>
              <a:buFont typeface="Arial"/>
              <a:buChar char="•"/>
            </a:pPr>
            <a:r>
              <a:rPr lang="en-US" sz="2400" u="sng">
                <a:solidFill>
                  <a:schemeClr val="dk1"/>
                </a:solidFill>
                <a:latin typeface="Cambria"/>
                <a:ea typeface="Cambria"/>
                <a:cs typeface="Cambria"/>
                <a:sym typeface="Cambria"/>
                <a:hlinkClick r:id="rId4">
                  <a:extLst>
                    <a:ext uri="{A12FA001-AC4F-418D-AE19-62706E023703}">
                      <ahyp:hlinkClr val="tx"/>
                    </a:ext>
                  </a:extLst>
                </a:hlinkClick>
              </a:rPr>
              <a:t>Public Service Loan Forgiveness Employer Search | Federal Student Aid</a:t>
            </a:r>
            <a:br>
              <a:rPr lang="en-US" sz="2400">
                <a:solidFill>
                  <a:schemeClr val="dk1"/>
                </a:solidFill>
                <a:latin typeface="Cambria"/>
                <a:ea typeface="Cambria"/>
                <a:cs typeface="Cambria"/>
                <a:sym typeface="Cambria"/>
              </a:rPr>
            </a:br>
            <a:endParaRPr sz="2400">
              <a:solidFill>
                <a:schemeClr val="dk1"/>
              </a:solidFill>
              <a:latin typeface="Cambria"/>
              <a:ea typeface="Cambria"/>
              <a:cs typeface="Cambria"/>
              <a:sym typeface="Cambria"/>
            </a:endParaRPr>
          </a:p>
          <a:p>
            <a:pPr indent="0" lvl="0" marL="12700" marR="627380" rtl="0" algn="l">
              <a:lnSpc>
                <a:spcPct val="107100"/>
              </a:lnSpc>
              <a:spcBef>
                <a:spcPts val="0"/>
              </a:spcBef>
              <a:spcAft>
                <a:spcPts val="0"/>
              </a:spcAft>
              <a:buNone/>
            </a:pPr>
            <a:r>
              <a:rPr lang="en-US" sz="2400">
                <a:solidFill>
                  <a:srgbClr val="181A1B"/>
                </a:solidFill>
                <a:latin typeface="Cambria"/>
                <a:ea typeface="Cambria"/>
                <a:cs typeface="Cambria"/>
                <a:sym typeface="Cambria"/>
              </a:rPr>
              <a:t>If the employer is showing as ineligible or undetermined, review these guidelines:</a:t>
            </a:r>
            <a:endParaRPr/>
          </a:p>
          <a:p>
            <a:pPr indent="-457200" lvl="0" marL="469900" marR="627380" rtl="0" algn="l">
              <a:lnSpc>
                <a:spcPct val="107100"/>
              </a:lnSpc>
              <a:spcBef>
                <a:spcPts val="0"/>
              </a:spcBef>
              <a:spcAft>
                <a:spcPts val="0"/>
              </a:spcAft>
              <a:buClr>
                <a:srgbClr val="2179A7"/>
              </a:buClr>
              <a:buSzPts val="2400"/>
              <a:buFont typeface="Arial"/>
              <a:buChar char="•"/>
            </a:pPr>
            <a:r>
              <a:rPr lang="en-US" sz="2400" u="sng">
                <a:solidFill>
                  <a:schemeClr val="dk1"/>
                </a:solidFill>
                <a:latin typeface="Cambria"/>
                <a:ea typeface="Cambria"/>
                <a:cs typeface="Cambria"/>
                <a:sym typeface="Cambria"/>
                <a:hlinkClick r:id="rId5">
                  <a:extLst>
                    <a:ext uri="{A12FA001-AC4F-418D-AE19-62706E023703}">
                      <ahyp:hlinkClr val="tx"/>
                    </a:ext>
                  </a:extLst>
                </a:hlinkClick>
              </a:rPr>
              <a:t>Public Service Loan Forgiveness Reconsideration | Federal Student Aid</a:t>
            </a:r>
            <a:endParaRPr sz="2400">
              <a:solidFill>
                <a:srgbClr val="181A1B"/>
              </a:solidFill>
              <a:latin typeface="Cambria"/>
              <a:ea typeface="Cambria"/>
              <a:cs typeface="Cambria"/>
              <a:sym typeface="Cambria"/>
            </a:endParaRPr>
          </a:p>
          <a:p>
            <a:pPr indent="-304800" lvl="0" marL="469900" marR="627380" rtl="0" algn="l">
              <a:lnSpc>
                <a:spcPct val="107100"/>
              </a:lnSpc>
              <a:spcBef>
                <a:spcPts val="0"/>
              </a:spcBef>
              <a:spcAft>
                <a:spcPts val="0"/>
              </a:spcAft>
              <a:buClr>
                <a:srgbClr val="2179A7"/>
              </a:buClr>
              <a:buSzPts val="2400"/>
              <a:buFont typeface="Arial"/>
              <a:buNone/>
            </a:pPr>
            <a:r>
              <a:t/>
            </a:r>
            <a:endParaRPr sz="2400">
              <a:solidFill>
                <a:schemeClr val="dk1"/>
              </a:solidFill>
              <a:latin typeface="Cambria"/>
              <a:ea typeface="Cambria"/>
              <a:cs typeface="Cambria"/>
              <a:sym typeface="Cambria"/>
            </a:endParaRPr>
          </a:p>
        </p:txBody>
      </p:sp>
      <p:sp>
        <p:nvSpPr>
          <p:cNvPr id="971" name="Google Shape;971;p48"/>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49"/>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PSLF BASICS: QUALIFYING REPAYMENT PLAN</a:t>
            </a:r>
            <a:endParaRPr/>
          </a:p>
        </p:txBody>
      </p:sp>
      <p:cxnSp>
        <p:nvCxnSpPr>
          <p:cNvPr id="978" name="Google Shape;978;p49"/>
          <p:cNvCxnSpPr/>
          <p:nvPr/>
        </p:nvCxnSpPr>
        <p:spPr>
          <a:xfrm>
            <a:off x="672353" y="3854824"/>
            <a:ext cx="10461812" cy="0"/>
          </a:xfrm>
          <a:prstGeom prst="straightConnector1">
            <a:avLst/>
          </a:prstGeom>
          <a:noFill/>
          <a:ln cap="flat" cmpd="sng" w="57150">
            <a:solidFill>
              <a:schemeClr val="accent5"/>
            </a:solidFill>
            <a:prstDash val="solid"/>
            <a:round/>
            <a:headEnd len="sm" w="sm" type="none"/>
            <a:tailEnd len="sm" w="sm" type="none"/>
          </a:ln>
        </p:spPr>
      </p:cxnSp>
      <p:sp>
        <p:nvSpPr>
          <p:cNvPr id="979" name="Google Shape;979;p49"/>
          <p:cNvSpPr txBox="1"/>
          <p:nvPr/>
        </p:nvSpPr>
        <p:spPr>
          <a:xfrm>
            <a:off x="3334870" y="1716354"/>
            <a:ext cx="7481175" cy="1384995"/>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191918"/>
              </a:buClr>
              <a:buSzPts val="2800"/>
              <a:buFont typeface="Arial"/>
              <a:buChar char="•"/>
            </a:pPr>
            <a:r>
              <a:rPr lang="en-US" sz="2800">
                <a:solidFill>
                  <a:srgbClr val="191918"/>
                </a:solidFill>
                <a:latin typeface="Arial"/>
                <a:ea typeface="Arial"/>
                <a:cs typeface="Arial"/>
                <a:sym typeface="Arial"/>
              </a:rPr>
              <a:t>Standard 10-year Repayment</a:t>
            </a:r>
            <a:endParaRPr b="0" i="0" sz="2800" u="none" cap="none" strike="noStrike">
              <a:solidFill>
                <a:srgbClr val="191918"/>
              </a:solidFill>
              <a:latin typeface="Arial"/>
              <a:ea typeface="Arial"/>
              <a:cs typeface="Arial"/>
              <a:sym typeface="Arial"/>
            </a:endParaRPr>
          </a:p>
          <a:p>
            <a:pPr indent="-285750" lvl="0" marL="285750" marR="0" rtl="0" algn="l">
              <a:lnSpc>
                <a:spcPct val="100000"/>
              </a:lnSpc>
              <a:spcBef>
                <a:spcPts val="0"/>
              </a:spcBef>
              <a:spcAft>
                <a:spcPts val="0"/>
              </a:spcAft>
              <a:buClr>
                <a:srgbClr val="191918"/>
              </a:buClr>
              <a:buSzPts val="2800"/>
              <a:buFont typeface="Arial"/>
              <a:buChar char="•"/>
            </a:pPr>
            <a:r>
              <a:rPr b="0" i="0" lang="en-US" sz="2800" u="none" cap="none" strike="noStrike">
                <a:solidFill>
                  <a:srgbClr val="191918"/>
                </a:solidFill>
                <a:latin typeface="Arial"/>
                <a:ea typeface="Arial"/>
                <a:cs typeface="Arial"/>
                <a:sym typeface="Arial"/>
              </a:rPr>
              <a:t>Any IDR plan (SAVE, PAYE, ICR, IBR)</a:t>
            </a:r>
            <a:endParaRPr/>
          </a:p>
          <a:p>
            <a:pPr indent="-285750" lvl="0" marL="285750" marR="0" rtl="0" algn="l">
              <a:lnSpc>
                <a:spcPct val="100000"/>
              </a:lnSpc>
              <a:spcBef>
                <a:spcPts val="0"/>
              </a:spcBef>
              <a:spcAft>
                <a:spcPts val="0"/>
              </a:spcAft>
              <a:buClr>
                <a:srgbClr val="191918"/>
              </a:buClr>
              <a:buSzPts val="2800"/>
              <a:buFont typeface="Arial"/>
              <a:buChar char="•"/>
            </a:pPr>
            <a:r>
              <a:rPr lang="en-US" sz="2800">
                <a:solidFill>
                  <a:srgbClr val="191918"/>
                </a:solidFill>
                <a:latin typeface="Arial"/>
                <a:ea typeface="Arial"/>
                <a:cs typeface="Arial"/>
                <a:sym typeface="Arial"/>
              </a:rPr>
              <a:t>Certain periods of forbearance or deferment</a:t>
            </a:r>
            <a:endParaRPr b="0" i="0" sz="2800" u="none" cap="none" strike="noStrike">
              <a:solidFill>
                <a:srgbClr val="191918"/>
              </a:solidFill>
              <a:latin typeface="Arial"/>
              <a:ea typeface="Arial"/>
              <a:cs typeface="Arial"/>
              <a:sym typeface="Arial"/>
            </a:endParaRPr>
          </a:p>
        </p:txBody>
      </p:sp>
      <p:sp>
        <p:nvSpPr>
          <p:cNvPr id="980" name="Google Shape;980;p49"/>
          <p:cNvSpPr/>
          <p:nvPr/>
        </p:nvSpPr>
        <p:spPr>
          <a:xfrm>
            <a:off x="963906" y="1550873"/>
            <a:ext cx="2146845" cy="2146845"/>
          </a:xfrm>
          <a:prstGeom prst="ellipse">
            <a:avLst/>
          </a:prstGeom>
          <a:solidFill>
            <a:schemeClr val="accent4"/>
          </a:solidFill>
          <a:ln cap="flat" cmpd="sng" w="9525">
            <a:solidFill>
              <a:srgbClr val="1242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mbria"/>
              <a:buNone/>
            </a:pPr>
            <a:r>
              <a:t/>
            </a:r>
            <a:endParaRPr b="0" i="0" sz="1800" u="none" cap="none" strike="noStrike">
              <a:solidFill>
                <a:srgbClr val="FFFFFF"/>
              </a:solidFill>
              <a:latin typeface="Arial"/>
              <a:ea typeface="Arial"/>
              <a:cs typeface="Arial"/>
              <a:sym typeface="Arial"/>
            </a:endParaRPr>
          </a:p>
        </p:txBody>
      </p:sp>
      <p:sp>
        <p:nvSpPr>
          <p:cNvPr id="981" name="Google Shape;981;p49"/>
          <p:cNvSpPr txBox="1"/>
          <p:nvPr/>
        </p:nvSpPr>
        <p:spPr>
          <a:xfrm>
            <a:off x="3334871" y="4175775"/>
            <a:ext cx="8372280" cy="95410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191918"/>
              </a:buClr>
              <a:buSzPts val="2800"/>
              <a:buFont typeface="Arial"/>
              <a:buChar char="•"/>
            </a:pPr>
            <a:r>
              <a:rPr b="0" i="0" lang="en-US" sz="2800" u="none" cap="none" strike="noStrike">
                <a:solidFill>
                  <a:srgbClr val="191918"/>
                </a:solidFill>
                <a:latin typeface="Arial"/>
                <a:ea typeface="Arial"/>
                <a:cs typeface="Arial"/>
                <a:sym typeface="Arial"/>
              </a:rPr>
              <a:t>In a Graduated, Extended, or Alternative plan</a:t>
            </a:r>
            <a:endParaRPr/>
          </a:p>
          <a:p>
            <a:pPr indent="-285750" lvl="0" marL="285750" marR="0" rtl="0" algn="l">
              <a:lnSpc>
                <a:spcPct val="100000"/>
              </a:lnSpc>
              <a:spcBef>
                <a:spcPts val="0"/>
              </a:spcBef>
              <a:spcAft>
                <a:spcPts val="0"/>
              </a:spcAft>
              <a:buClr>
                <a:srgbClr val="191918"/>
              </a:buClr>
              <a:buSzPts val="2800"/>
              <a:buFont typeface="Arial"/>
              <a:buChar char="•"/>
            </a:pPr>
            <a:r>
              <a:rPr lang="en-US" sz="2800">
                <a:solidFill>
                  <a:srgbClr val="191918"/>
                </a:solidFill>
                <a:latin typeface="Arial"/>
                <a:ea typeface="Arial"/>
                <a:cs typeface="Arial"/>
                <a:sym typeface="Arial"/>
              </a:rPr>
              <a:t>In-school deferment or grace periods</a:t>
            </a:r>
            <a:endParaRPr b="0" i="0" sz="2800" u="none" cap="none" strike="noStrike">
              <a:solidFill>
                <a:srgbClr val="191918"/>
              </a:solidFill>
              <a:latin typeface="Arial"/>
              <a:ea typeface="Arial"/>
              <a:cs typeface="Arial"/>
              <a:sym typeface="Arial"/>
            </a:endParaRPr>
          </a:p>
        </p:txBody>
      </p:sp>
      <p:pic>
        <p:nvPicPr>
          <p:cNvPr id="982" name="Google Shape;982;p49"/>
          <p:cNvPicPr preferRelativeResize="0"/>
          <p:nvPr/>
        </p:nvPicPr>
        <p:blipFill rotWithShape="1">
          <a:blip r:embed="rId3">
            <a:alphaModFix/>
          </a:blip>
          <a:srcRect b="0" l="0" r="0" t="0"/>
          <a:stretch/>
        </p:blipFill>
        <p:spPr>
          <a:xfrm>
            <a:off x="1636362" y="2290539"/>
            <a:ext cx="890016" cy="667512"/>
          </a:xfrm>
          <a:prstGeom prst="rect">
            <a:avLst/>
          </a:prstGeom>
          <a:noFill/>
          <a:ln>
            <a:noFill/>
          </a:ln>
        </p:spPr>
      </p:pic>
      <p:sp>
        <p:nvSpPr>
          <p:cNvPr id="983" name="Google Shape;983;p49"/>
          <p:cNvSpPr/>
          <p:nvPr/>
        </p:nvSpPr>
        <p:spPr>
          <a:xfrm>
            <a:off x="963905" y="4056460"/>
            <a:ext cx="2146845" cy="2146845"/>
          </a:xfrm>
          <a:prstGeom prst="ellipse">
            <a:avLst/>
          </a:prstGeom>
          <a:solidFill>
            <a:schemeClr val="accent4"/>
          </a:solidFill>
          <a:ln cap="flat" cmpd="sng" w="9525">
            <a:solidFill>
              <a:srgbClr val="1242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mbria"/>
              <a:buNone/>
            </a:pPr>
            <a:r>
              <a:t/>
            </a:r>
            <a:endParaRPr b="0" i="0" sz="1800" u="none" cap="none" strike="noStrike">
              <a:solidFill>
                <a:srgbClr val="FFFFFF"/>
              </a:solidFill>
              <a:latin typeface="Arial"/>
              <a:ea typeface="Arial"/>
              <a:cs typeface="Arial"/>
              <a:sym typeface="Arial"/>
            </a:endParaRPr>
          </a:p>
        </p:txBody>
      </p:sp>
      <p:pic>
        <p:nvPicPr>
          <p:cNvPr id="984" name="Google Shape;984;p49"/>
          <p:cNvPicPr preferRelativeResize="0"/>
          <p:nvPr/>
        </p:nvPicPr>
        <p:blipFill rotWithShape="1">
          <a:blip r:embed="rId4">
            <a:alphaModFix/>
          </a:blip>
          <a:srcRect b="0" l="0" r="0" t="0"/>
          <a:stretch/>
        </p:blipFill>
        <p:spPr>
          <a:xfrm>
            <a:off x="1703571" y="4800685"/>
            <a:ext cx="667512" cy="667512"/>
          </a:xfrm>
          <a:prstGeom prst="rect">
            <a:avLst/>
          </a:prstGeom>
          <a:noFill/>
          <a:ln>
            <a:noFill/>
          </a:ln>
        </p:spPr>
      </p:pic>
      <p:sp>
        <p:nvSpPr>
          <p:cNvPr id="985" name="Google Shape;985;p49"/>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5"/>
          <p:cNvSpPr txBox="1"/>
          <p:nvPr>
            <p:ph type="title"/>
          </p:nvPr>
        </p:nvSpPr>
        <p:spPr>
          <a:xfrm>
            <a:off x="1097280" y="287423"/>
            <a:ext cx="10058400" cy="1450500"/>
          </a:xfrm>
          <a:prstGeom prst="rect">
            <a:avLst/>
          </a:prstGeom>
          <a:noFill/>
          <a:ln>
            <a:noFill/>
          </a:ln>
        </p:spPr>
        <p:txBody>
          <a:bodyPr anchorCtr="0" anchor="b" bIns="45675" lIns="91400" spcFirstLastPara="1" rIns="91400" wrap="square" tIns="45675">
            <a:normAutofit/>
          </a:bodyPr>
          <a:lstStyle/>
          <a:p>
            <a:pPr indent="0" lvl="0" marL="0" rtl="0" algn="l">
              <a:lnSpc>
                <a:spcPct val="85000"/>
              </a:lnSpc>
              <a:spcBef>
                <a:spcPts val="0"/>
              </a:spcBef>
              <a:spcAft>
                <a:spcPts val="0"/>
              </a:spcAft>
              <a:buSzPts val="4400"/>
              <a:buNone/>
            </a:pPr>
            <a:r>
              <a:rPr lang="en-US" sz="3600"/>
              <a:t>Today’s Presenters</a:t>
            </a:r>
            <a:endParaRPr sz="3600"/>
          </a:p>
        </p:txBody>
      </p:sp>
      <p:sp>
        <p:nvSpPr>
          <p:cNvPr id="582" name="Google Shape;582;p5"/>
          <p:cNvSpPr txBox="1"/>
          <p:nvPr/>
        </p:nvSpPr>
        <p:spPr>
          <a:xfrm>
            <a:off x="5719904" y="4895372"/>
            <a:ext cx="5993100" cy="461700"/>
          </a:xfrm>
          <a:prstGeom prst="rect">
            <a:avLst/>
          </a:prstGeom>
          <a:noFill/>
          <a:ln>
            <a:noFill/>
          </a:ln>
        </p:spPr>
        <p:txBody>
          <a:bodyPr anchorCtr="0" anchor="t" bIns="45675" lIns="91400" spcFirstLastPara="1" rIns="91400" wrap="square" tIns="4567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765C92"/>
                </a:solidFill>
                <a:latin typeface="Open Sans"/>
                <a:ea typeface="Open Sans"/>
                <a:cs typeface="Open Sans"/>
                <a:sym typeface="Open Sans"/>
              </a:rPr>
              <a:t>Kalynn Wollard</a:t>
            </a:r>
            <a:r>
              <a:rPr b="0" i="1" lang="en-US" sz="2000" u="none" cap="none" strike="noStrike">
                <a:solidFill>
                  <a:srgbClr val="7F7F7F"/>
                </a:solidFill>
                <a:latin typeface="Open Sans"/>
                <a:ea typeface="Open Sans"/>
                <a:cs typeface="Open Sans"/>
                <a:sym typeface="Open Sans"/>
              </a:rPr>
              <a:t> </a:t>
            </a:r>
            <a:endParaRPr b="0" i="0" sz="2132" u="none" cap="none" strike="noStrike">
              <a:solidFill>
                <a:srgbClr val="7F7F7F"/>
              </a:solidFill>
              <a:latin typeface="Open Sans"/>
              <a:ea typeface="Open Sans"/>
              <a:cs typeface="Open Sans"/>
              <a:sym typeface="Open Sans"/>
            </a:endParaRPr>
          </a:p>
        </p:txBody>
      </p:sp>
      <p:sp>
        <p:nvSpPr>
          <p:cNvPr id="583" name="Google Shape;583;p5"/>
          <p:cNvSpPr txBox="1"/>
          <p:nvPr/>
        </p:nvSpPr>
        <p:spPr>
          <a:xfrm>
            <a:off x="5536738" y="5357075"/>
            <a:ext cx="6359400" cy="923400"/>
          </a:xfrm>
          <a:prstGeom prst="rect">
            <a:avLst/>
          </a:prstGeom>
          <a:noFill/>
          <a:ln>
            <a:noFill/>
          </a:ln>
        </p:spPr>
        <p:txBody>
          <a:bodyPr anchorCtr="0" anchor="t" bIns="45675" lIns="91400" spcFirstLastPara="1" rIns="91400" wrap="square" tIns="45675">
            <a:spAutoFit/>
          </a:bodyPr>
          <a:lstStyle/>
          <a:p>
            <a:pPr indent="0" lvl="0" marL="0" marR="0" rtl="0" algn="ctr">
              <a:lnSpc>
                <a:spcPct val="100000"/>
              </a:lnSpc>
              <a:spcBef>
                <a:spcPts val="0"/>
              </a:spcBef>
              <a:spcAft>
                <a:spcPts val="0"/>
              </a:spcAft>
              <a:buClr>
                <a:srgbClr val="000000"/>
              </a:buClr>
              <a:buSzPts val="2000"/>
              <a:buFont typeface="Arial"/>
              <a:buNone/>
            </a:pPr>
            <a:r>
              <a:rPr b="0" i="0" lang="en-US" sz="1800" u="none" cap="none" strike="noStrike">
                <a:solidFill>
                  <a:srgbClr val="000000"/>
                </a:solidFill>
                <a:latin typeface="Open Sans"/>
                <a:ea typeface="Open Sans"/>
                <a:cs typeface="Open Sans"/>
                <a:sym typeface="Open Sans"/>
              </a:rPr>
              <a:t>Program Coordinator, Stakeholder Engagement Group</a:t>
            </a:r>
            <a:endParaRPr b="0" i="0" sz="180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000"/>
              <a:buFont typeface="Arial"/>
              <a:buNone/>
            </a:pPr>
            <a:r>
              <a:rPr b="0" i="0" lang="en-US" sz="1800" u="none" cap="none" strike="noStrike">
                <a:solidFill>
                  <a:srgbClr val="000000"/>
                </a:solidFill>
                <a:latin typeface="Open Sans"/>
                <a:ea typeface="Open Sans"/>
                <a:cs typeface="Open Sans"/>
                <a:sym typeface="Open Sans"/>
              </a:rPr>
              <a:t>Student Loan Ombudsman’s Office</a:t>
            </a:r>
            <a:endParaRPr b="0" i="0" sz="180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000"/>
              <a:buFont typeface="Arial"/>
              <a:buNone/>
            </a:pPr>
            <a:r>
              <a:rPr b="0" i="0" lang="en-US" sz="1800" u="none" cap="none" strike="noStrike">
                <a:solidFill>
                  <a:srgbClr val="000000"/>
                </a:solidFill>
                <a:latin typeface="Open Sans"/>
                <a:ea typeface="Open Sans"/>
                <a:cs typeface="Open Sans"/>
                <a:sym typeface="Open Sans"/>
              </a:rPr>
              <a:t>Federal Student Aid</a:t>
            </a:r>
            <a:endParaRPr b="0" i="0" sz="1800" u="none" cap="none" strike="noStrike">
              <a:solidFill>
                <a:srgbClr val="000000"/>
              </a:solidFill>
              <a:latin typeface="Open Sans"/>
              <a:ea typeface="Open Sans"/>
              <a:cs typeface="Open Sans"/>
              <a:sym typeface="Open Sans"/>
            </a:endParaRPr>
          </a:p>
        </p:txBody>
      </p:sp>
      <p:pic>
        <p:nvPicPr>
          <p:cNvPr id="584" name="Google Shape;584;p5"/>
          <p:cNvPicPr preferRelativeResize="0"/>
          <p:nvPr/>
        </p:nvPicPr>
        <p:blipFill rotWithShape="1">
          <a:blip r:embed="rId3">
            <a:alphaModFix/>
          </a:blip>
          <a:srcRect b="0" l="7396" r="7396" t="0"/>
          <a:stretch/>
        </p:blipFill>
        <p:spPr>
          <a:xfrm>
            <a:off x="7406885" y="2038988"/>
            <a:ext cx="2619123" cy="27800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85" name="Google Shape;585;p5"/>
          <p:cNvSpPr txBox="1"/>
          <p:nvPr>
            <p:ph idx="12" type="sldNum"/>
          </p:nvPr>
        </p:nvSpPr>
        <p:spPr>
          <a:xfrm>
            <a:off x="9900460" y="6459787"/>
            <a:ext cx="1311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000"/>
              <a:buFont typeface="Open Sans"/>
              <a:buNone/>
            </a:pPr>
            <a:fld id="{00000000-1234-1234-1234-123412341234}" type="slidenum">
              <a:rPr b="0" i="0" lang="en-US" sz="1051" u="none" cap="none" strike="noStrike">
                <a:solidFill>
                  <a:srgbClr val="FFFFFF"/>
                </a:solidFill>
                <a:latin typeface="Open Sans"/>
                <a:ea typeface="Open Sans"/>
                <a:cs typeface="Open Sans"/>
                <a:sym typeface="Open Sans"/>
              </a:rPr>
              <a:t>‹#›</a:t>
            </a:fld>
            <a:endParaRPr b="0" i="0" sz="1051" u="none" cap="none" strike="noStrike">
              <a:solidFill>
                <a:srgbClr val="FFFFFF"/>
              </a:solidFill>
              <a:latin typeface="Open Sans"/>
              <a:ea typeface="Open Sans"/>
              <a:cs typeface="Open Sans"/>
              <a:sym typeface="Open Sans"/>
            </a:endParaRPr>
          </a:p>
        </p:txBody>
      </p:sp>
      <p:pic>
        <p:nvPicPr>
          <p:cNvPr id="586" name="Google Shape;586;p5"/>
          <p:cNvPicPr preferRelativeResize="0"/>
          <p:nvPr/>
        </p:nvPicPr>
        <p:blipFill rotWithShape="1">
          <a:blip r:embed="rId4">
            <a:alphaModFix/>
          </a:blip>
          <a:srcRect b="20056" l="0" r="0" t="4117"/>
          <a:stretch/>
        </p:blipFill>
        <p:spPr>
          <a:xfrm>
            <a:off x="1870135" y="2038988"/>
            <a:ext cx="2619125" cy="278002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87" name="Google Shape;587;p5"/>
          <p:cNvSpPr txBox="1"/>
          <p:nvPr/>
        </p:nvSpPr>
        <p:spPr>
          <a:xfrm>
            <a:off x="0" y="5357075"/>
            <a:ext cx="6359400" cy="923400"/>
          </a:xfrm>
          <a:prstGeom prst="rect">
            <a:avLst/>
          </a:prstGeom>
          <a:noFill/>
          <a:ln>
            <a:noFill/>
          </a:ln>
        </p:spPr>
        <p:txBody>
          <a:bodyPr anchorCtr="0" anchor="t" bIns="45675" lIns="91400" spcFirstLastPara="1" rIns="91400" wrap="square" tIns="45675">
            <a:spAutoFit/>
          </a:bodyPr>
          <a:lstStyle/>
          <a:p>
            <a:pPr indent="0" lvl="0" marL="0" marR="0" rtl="0" algn="ctr">
              <a:lnSpc>
                <a:spcPct val="100000"/>
              </a:lnSpc>
              <a:spcBef>
                <a:spcPts val="0"/>
              </a:spcBef>
              <a:spcAft>
                <a:spcPts val="0"/>
              </a:spcAft>
              <a:buClr>
                <a:srgbClr val="000000"/>
              </a:buClr>
              <a:buSzPts val="2000"/>
              <a:buFont typeface="Arial"/>
              <a:buNone/>
            </a:pPr>
            <a:r>
              <a:rPr b="0" i="0" lang="en-US" sz="1800" u="none" cap="none" strike="noStrike">
                <a:solidFill>
                  <a:srgbClr val="000000"/>
                </a:solidFill>
                <a:latin typeface="Open Sans"/>
                <a:ea typeface="Open Sans"/>
                <a:cs typeface="Open Sans"/>
                <a:sym typeface="Open Sans"/>
              </a:rPr>
              <a:t>Analyst, Stakeholder Engagement Group</a:t>
            </a:r>
            <a:endParaRPr b="0" i="0" sz="180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000"/>
              <a:buFont typeface="Arial"/>
              <a:buNone/>
            </a:pPr>
            <a:r>
              <a:rPr b="0" i="0" lang="en-US" sz="1800" u="none" cap="none" strike="noStrike">
                <a:solidFill>
                  <a:srgbClr val="000000"/>
                </a:solidFill>
                <a:latin typeface="Open Sans"/>
                <a:ea typeface="Open Sans"/>
                <a:cs typeface="Open Sans"/>
                <a:sym typeface="Open Sans"/>
              </a:rPr>
              <a:t>Student Loan Ombudsman’s Office</a:t>
            </a:r>
            <a:endParaRPr b="0" i="0" sz="180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000"/>
              <a:buFont typeface="Arial"/>
              <a:buNone/>
            </a:pPr>
            <a:r>
              <a:rPr b="0" i="0" lang="en-US" sz="1800" u="none" cap="none" strike="noStrike">
                <a:solidFill>
                  <a:srgbClr val="000000"/>
                </a:solidFill>
                <a:latin typeface="Open Sans"/>
                <a:ea typeface="Open Sans"/>
                <a:cs typeface="Open Sans"/>
                <a:sym typeface="Open Sans"/>
              </a:rPr>
              <a:t>Federal Student Aid</a:t>
            </a:r>
            <a:endParaRPr b="0" i="0" sz="1800" u="none" cap="none" strike="noStrike">
              <a:solidFill>
                <a:srgbClr val="000000"/>
              </a:solidFill>
              <a:latin typeface="Open Sans"/>
              <a:ea typeface="Open Sans"/>
              <a:cs typeface="Open Sans"/>
              <a:sym typeface="Open Sans"/>
            </a:endParaRPr>
          </a:p>
        </p:txBody>
      </p:sp>
      <p:sp>
        <p:nvSpPr>
          <p:cNvPr id="588" name="Google Shape;588;p5"/>
          <p:cNvSpPr txBox="1"/>
          <p:nvPr/>
        </p:nvSpPr>
        <p:spPr>
          <a:xfrm>
            <a:off x="183154" y="4895372"/>
            <a:ext cx="5993100" cy="461700"/>
          </a:xfrm>
          <a:prstGeom prst="rect">
            <a:avLst/>
          </a:prstGeom>
          <a:noFill/>
          <a:ln>
            <a:noFill/>
          </a:ln>
        </p:spPr>
        <p:txBody>
          <a:bodyPr anchorCtr="0" anchor="t" bIns="45675" lIns="91400" spcFirstLastPara="1" rIns="91400" wrap="square" tIns="4567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765C92"/>
                </a:solidFill>
                <a:latin typeface="Open Sans"/>
                <a:ea typeface="Open Sans"/>
                <a:cs typeface="Open Sans"/>
                <a:sym typeface="Open Sans"/>
              </a:rPr>
              <a:t>Bradley D. Custer, Ph.D.</a:t>
            </a:r>
            <a:endParaRPr b="0" i="0" sz="2132" u="none" cap="none" strike="noStrike">
              <a:solidFill>
                <a:srgbClr val="7F7F7F"/>
              </a:solidFill>
              <a:latin typeface="Open Sans"/>
              <a:ea typeface="Open Sans"/>
              <a:cs typeface="Open Sans"/>
              <a:sym typeface="Open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89" name="Shape 989"/>
        <p:cNvGrpSpPr/>
        <p:nvPr/>
      </p:nvGrpSpPr>
      <p:grpSpPr>
        <a:xfrm>
          <a:off x="0" y="0"/>
          <a:ext cx="0" cy="0"/>
          <a:chOff x="0" y="0"/>
          <a:chExt cx="0" cy="0"/>
        </a:xfrm>
      </p:grpSpPr>
      <p:sp>
        <p:nvSpPr>
          <p:cNvPr id="990" name="Google Shape;990;p50"/>
          <p:cNvSpPr txBox="1"/>
          <p:nvPr>
            <p:ph type="title"/>
          </p:nvPr>
        </p:nvSpPr>
        <p:spPr>
          <a:xfrm>
            <a:off x="594902" y="630227"/>
            <a:ext cx="9979545" cy="566181"/>
          </a:xfrm>
          <a:prstGeom prst="rect">
            <a:avLst/>
          </a:prstGeom>
          <a:noFill/>
          <a:ln>
            <a:noFill/>
          </a:ln>
        </p:spPr>
        <p:txBody>
          <a:bodyPr anchorCtr="0" anchor="b" bIns="0" lIns="0" spcFirstLastPara="1" rIns="0" wrap="square" tIns="12050">
            <a:spAutoFit/>
          </a:bodyPr>
          <a:lstStyle/>
          <a:p>
            <a:pPr indent="0" lvl="0" marL="335915" rtl="0" algn="l">
              <a:lnSpc>
                <a:spcPct val="100000"/>
              </a:lnSpc>
              <a:spcBef>
                <a:spcPts val="0"/>
              </a:spcBef>
              <a:spcAft>
                <a:spcPts val="0"/>
              </a:spcAft>
              <a:buClr>
                <a:schemeClr val="dk1"/>
              </a:buClr>
              <a:buSzPts val="3600"/>
              <a:buFont typeface="Arial Narrow"/>
              <a:buNone/>
            </a:pPr>
            <a:r>
              <a:rPr lang="en-US"/>
              <a:t>PSLF BASICS: DEFERMENTS AND FORBEARANCES</a:t>
            </a:r>
            <a:endParaRPr/>
          </a:p>
        </p:txBody>
      </p:sp>
      <p:sp>
        <p:nvSpPr>
          <p:cNvPr id="991" name="Google Shape;991;p50"/>
          <p:cNvSpPr txBox="1"/>
          <p:nvPr/>
        </p:nvSpPr>
        <p:spPr>
          <a:xfrm>
            <a:off x="1000468" y="1493369"/>
            <a:ext cx="10066820" cy="4814138"/>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191A1B"/>
              </a:buClr>
              <a:buSzPts val="2400"/>
              <a:buFont typeface="Arial"/>
              <a:buNone/>
            </a:pPr>
            <a:r>
              <a:rPr b="0" i="0" lang="en-US" sz="2400" u="none" cap="none" strike="noStrike">
                <a:solidFill>
                  <a:srgbClr val="191A1B"/>
                </a:solidFill>
                <a:latin typeface="Arial"/>
                <a:ea typeface="Arial"/>
                <a:cs typeface="Arial"/>
                <a:sym typeface="Arial"/>
              </a:rPr>
              <a:t>PSLF-eligible Deferments and Forbearances:</a:t>
            </a:r>
            <a:endParaRPr b="0" i="0" sz="2650" u="none" cap="none" strike="noStrike">
              <a:solidFill>
                <a:srgbClr val="191A1B"/>
              </a:solidFill>
              <a:latin typeface="Arial"/>
              <a:ea typeface="Arial"/>
              <a:cs typeface="Arial"/>
              <a:sym typeface="Arial"/>
            </a:endParaRPr>
          </a:p>
          <a:p>
            <a:pPr indent="-227965" lvl="1" marL="697865" marR="0" rtl="0" algn="l">
              <a:spcBef>
                <a:spcPts val="1200"/>
              </a:spcBef>
              <a:spcAft>
                <a:spcPts val="0"/>
              </a:spcAft>
              <a:buClr>
                <a:srgbClr val="191A1B"/>
              </a:buClr>
              <a:buSzPts val="2200"/>
              <a:buFont typeface="Arial"/>
              <a:buChar char="•"/>
            </a:pPr>
            <a:r>
              <a:rPr b="0" i="0" lang="en-US" sz="2200" u="none" cap="none" strike="noStrike">
                <a:solidFill>
                  <a:srgbClr val="191A1B"/>
                </a:solidFill>
                <a:latin typeface="Arial"/>
                <a:ea typeface="Arial"/>
                <a:cs typeface="Arial"/>
                <a:sym typeface="Arial"/>
              </a:rPr>
              <a:t>Cancer treatment deferment</a:t>
            </a:r>
            <a:endParaRPr b="0" i="0" sz="2200" u="none" cap="none" strike="noStrike">
              <a:solidFill>
                <a:srgbClr val="191A1B"/>
              </a:solidFill>
              <a:latin typeface="Arial"/>
              <a:ea typeface="Arial"/>
              <a:cs typeface="Arial"/>
              <a:sym typeface="Arial"/>
            </a:endParaRPr>
          </a:p>
          <a:p>
            <a:pPr indent="-227965" lvl="1" marL="697865" marR="0" rtl="0" algn="l">
              <a:spcBef>
                <a:spcPts val="1200"/>
              </a:spcBef>
              <a:spcAft>
                <a:spcPts val="0"/>
              </a:spcAft>
              <a:buClr>
                <a:srgbClr val="191A1B"/>
              </a:buClr>
              <a:buSzPts val="2200"/>
              <a:buFont typeface="Arial"/>
              <a:buChar char="•"/>
            </a:pPr>
            <a:r>
              <a:rPr b="0" i="0" lang="en-US" sz="2200" u="none" cap="none" strike="noStrike">
                <a:solidFill>
                  <a:srgbClr val="191A1B"/>
                </a:solidFill>
                <a:latin typeface="Arial"/>
                <a:ea typeface="Arial"/>
                <a:cs typeface="Arial"/>
                <a:sym typeface="Arial"/>
              </a:rPr>
              <a:t>Economic hardship deferment</a:t>
            </a:r>
            <a:endParaRPr b="0" i="0" sz="2200" u="none" cap="none" strike="noStrike">
              <a:solidFill>
                <a:srgbClr val="191A1B"/>
              </a:solidFill>
              <a:latin typeface="Arial"/>
              <a:ea typeface="Arial"/>
              <a:cs typeface="Arial"/>
              <a:sym typeface="Arial"/>
            </a:endParaRPr>
          </a:p>
          <a:p>
            <a:pPr indent="-227965" lvl="1" marL="697865" marR="0" rtl="0" algn="l">
              <a:spcBef>
                <a:spcPts val="1200"/>
              </a:spcBef>
              <a:spcAft>
                <a:spcPts val="0"/>
              </a:spcAft>
              <a:buClr>
                <a:srgbClr val="191A1B"/>
              </a:buClr>
              <a:buSzPts val="2200"/>
              <a:buFont typeface="Arial"/>
              <a:buChar char="•"/>
            </a:pPr>
            <a:r>
              <a:rPr b="0" i="0" lang="en-US" sz="2200" u="none" cap="none" strike="noStrike">
                <a:solidFill>
                  <a:srgbClr val="191A1B"/>
                </a:solidFill>
                <a:latin typeface="Arial"/>
                <a:ea typeface="Arial"/>
                <a:cs typeface="Arial"/>
                <a:sym typeface="Arial"/>
              </a:rPr>
              <a:t>Military service deferment</a:t>
            </a:r>
            <a:endParaRPr b="0" i="0" sz="2200" u="none" cap="none" strike="noStrike">
              <a:solidFill>
                <a:srgbClr val="191A1B"/>
              </a:solidFill>
              <a:latin typeface="Arial"/>
              <a:ea typeface="Arial"/>
              <a:cs typeface="Arial"/>
              <a:sym typeface="Arial"/>
            </a:endParaRPr>
          </a:p>
          <a:p>
            <a:pPr indent="-227965" lvl="1" marL="697865" marR="0" rtl="0" algn="l">
              <a:spcBef>
                <a:spcPts val="1200"/>
              </a:spcBef>
              <a:spcAft>
                <a:spcPts val="0"/>
              </a:spcAft>
              <a:buClr>
                <a:srgbClr val="191A1B"/>
              </a:buClr>
              <a:buSzPts val="2200"/>
              <a:buFont typeface="Arial"/>
              <a:buChar char="•"/>
            </a:pPr>
            <a:r>
              <a:rPr b="0" i="0" lang="en-US" sz="2200" u="none" cap="none" strike="noStrike">
                <a:solidFill>
                  <a:srgbClr val="191A1B"/>
                </a:solidFill>
                <a:latin typeface="Arial"/>
                <a:ea typeface="Arial"/>
                <a:cs typeface="Arial"/>
                <a:sym typeface="Arial"/>
              </a:rPr>
              <a:t>Post-active-duty student deferment</a:t>
            </a:r>
            <a:endParaRPr b="0" i="0" sz="2200" u="none" cap="none" strike="noStrike">
              <a:solidFill>
                <a:srgbClr val="191A1B"/>
              </a:solidFill>
              <a:latin typeface="Arial"/>
              <a:ea typeface="Arial"/>
              <a:cs typeface="Arial"/>
              <a:sym typeface="Arial"/>
            </a:endParaRPr>
          </a:p>
          <a:p>
            <a:pPr indent="-227965" lvl="1" marL="697865" marR="0" rtl="0" algn="l">
              <a:spcBef>
                <a:spcPts val="1200"/>
              </a:spcBef>
              <a:spcAft>
                <a:spcPts val="0"/>
              </a:spcAft>
              <a:buClr>
                <a:srgbClr val="191A1B"/>
              </a:buClr>
              <a:buSzPts val="2200"/>
              <a:buFont typeface="Arial"/>
              <a:buChar char="•"/>
            </a:pPr>
            <a:r>
              <a:rPr b="0" i="0" lang="en-US" sz="2200" u="none" cap="none" strike="noStrike">
                <a:solidFill>
                  <a:srgbClr val="191A1B"/>
                </a:solidFill>
                <a:latin typeface="Arial"/>
                <a:ea typeface="Arial"/>
                <a:cs typeface="Arial"/>
                <a:sym typeface="Arial"/>
              </a:rPr>
              <a:t>AmeriCorps forbearance</a:t>
            </a:r>
            <a:endParaRPr b="0" i="0" sz="2200" u="none" cap="none" strike="noStrike">
              <a:solidFill>
                <a:srgbClr val="191A1B"/>
              </a:solidFill>
              <a:latin typeface="Arial"/>
              <a:ea typeface="Arial"/>
              <a:cs typeface="Arial"/>
              <a:sym typeface="Arial"/>
            </a:endParaRPr>
          </a:p>
          <a:p>
            <a:pPr indent="-227965" lvl="1" marL="697865" marR="0" rtl="0" algn="l">
              <a:spcBef>
                <a:spcPts val="1200"/>
              </a:spcBef>
              <a:spcAft>
                <a:spcPts val="0"/>
              </a:spcAft>
              <a:buClr>
                <a:srgbClr val="191A1B"/>
              </a:buClr>
              <a:buSzPts val="2200"/>
              <a:buFont typeface="Arial"/>
              <a:buChar char="•"/>
            </a:pPr>
            <a:r>
              <a:rPr b="0" i="0" lang="en-US" sz="2200" u="none" cap="none" strike="noStrike">
                <a:solidFill>
                  <a:srgbClr val="191A1B"/>
                </a:solidFill>
                <a:latin typeface="Arial"/>
                <a:ea typeface="Arial"/>
                <a:cs typeface="Arial"/>
                <a:sym typeface="Arial"/>
              </a:rPr>
              <a:t>National Guard Duty forbearance</a:t>
            </a:r>
            <a:endParaRPr b="0" i="0" sz="2200" u="none" cap="none" strike="noStrike">
              <a:solidFill>
                <a:srgbClr val="191A1B"/>
              </a:solidFill>
              <a:latin typeface="Arial"/>
              <a:ea typeface="Arial"/>
              <a:cs typeface="Arial"/>
              <a:sym typeface="Arial"/>
            </a:endParaRPr>
          </a:p>
          <a:p>
            <a:pPr indent="-227965" lvl="1" marL="697865" marR="0" rtl="0" algn="l">
              <a:spcBef>
                <a:spcPts val="1200"/>
              </a:spcBef>
              <a:spcAft>
                <a:spcPts val="0"/>
              </a:spcAft>
              <a:buClr>
                <a:srgbClr val="191A1B"/>
              </a:buClr>
              <a:buSzPts val="2200"/>
              <a:buFont typeface="Arial"/>
              <a:buChar char="•"/>
            </a:pPr>
            <a:r>
              <a:rPr b="0" i="0" lang="en-US" sz="2200" u="none" cap="none" strike="noStrike">
                <a:solidFill>
                  <a:srgbClr val="191A1B"/>
                </a:solidFill>
                <a:latin typeface="Arial"/>
                <a:ea typeface="Arial"/>
                <a:cs typeface="Arial"/>
                <a:sym typeface="Arial"/>
              </a:rPr>
              <a:t>U.S. Department of Defense Student Loan Repayment Program forbearance</a:t>
            </a:r>
            <a:endParaRPr b="0" i="0" sz="2200" u="none" cap="none" strike="noStrike">
              <a:solidFill>
                <a:srgbClr val="191A1B"/>
              </a:solidFill>
              <a:latin typeface="Arial"/>
              <a:ea typeface="Arial"/>
              <a:cs typeface="Arial"/>
              <a:sym typeface="Arial"/>
            </a:endParaRPr>
          </a:p>
          <a:p>
            <a:pPr indent="-227965" lvl="1" marL="697865" marR="0" rtl="0" algn="l">
              <a:spcBef>
                <a:spcPts val="1200"/>
              </a:spcBef>
              <a:spcAft>
                <a:spcPts val="0"/>
              </a:spcAft>
              <a:buClr>
                <a:srgbClr val="191A1B"/>
              </a:buClr>
              <a:buSzPts val="2200"/>
              <a:buFont typeface="Arial"/>
              <a:buChar char="•"/>
            </a:pPr>
            <a:r>
              <a:rPr b="0" i="0" lang="en-US" sz="2200" u="none" cap="none" strike="noStrike">
                <a:solidFill>
                  <a:srgbClr val="191A1B"/>
                </a:solidFill>
                <a:latin typeface="Arial"/>
                <a:ea typeface="Arial"/>
                <a:cs typeface="Arial"/>
                <a:sym typeface="Arial"/>
              </a:rPr>
              <a:t>Administrative forbearance (related to servicer processing)</a:t>
            </a:r>
            <a:endParaRPr b="0" i="0" sz="2200" u="none" cap="none" strike="noStrike">
              <a:solidFill>
                <a:srgbClr val="191A1B"/>
              </a:solidFill>
              <a:latin typeface="Arial"/>
              <a:ea typeface="Arial"/>
              <a:cs typeface="Arial"/>
              <a:sym typeface="Arial"/>
            </a:endParaRPr>
          </a:p>
          <a:p>
            <a:pPr indent="-227965" lvl="1" marL="697865" marR="0" rtl="0" algn="l">
              <a:spcBef>
                <a:spcPts val="1200"/>
              </a:spcBef>
              <a:spcAft>
                <a:spcPts val="0"/>
              </a:spcAft>
              <a:buClr>
                <a:srgbClr val="191A1B"/>
              </a:buClr>
              <a:buSzPts val="2200"/>
              <a:buFont typeface="Arial"/>
              <a:buChar char="•"/>
            </a:pPr>
            <a:r>
              <a:rPr b="0" i="0" lang="en-US" sz="2200" u="none" cap="none" strike="noStrike">
                <a:solidFill>
                  <a:srgbClr val="191A1B"/>
                </a:solidFill>
                <a:latin typeface="Arial"/>
                <a:ea typeface="Arial"/>
                <a:cs typeface="Arial"/>
                <a:sym typeface="Arial"/>
              </a:rPr>
              <a:t>Mandatory administrative forbearance (related to national emergencies)</a:t>
            </a:r>
            <a:endParaRPr b="0" i="0" sz="2200" u="none" cap="none" strike="noStrike">
              <a:solidFill>
                <a:srgbClr val="191A1B"/>
              </a:solidFill>
              <a:latin typeface="Arial"/>
              <a:ea typeface="Arial"/>
              <a:cs typeface="Arial"/>
              <a:sym typeface="Arial"/>
            </a:endParaRPr>
          </a:p>
        </p:txBody>
      </p:sp>
      <p:sp>
        <p:nvSpPr>
          <p:cNvPr id="992" name="Google Shape;992;p50"/>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97" name="Shape 997"/>
        <p:cNvGrpSpPr/>
        <p:nvPr/>
      </p:nvGrpSpPr>
      <p:grpSpPr>
        <a:xfrm>
          <a:off x="0" y="0"/>
          <a:ext cx="0" cy="0"/>
          <a:chOff x="0" y="0"/>
          <a:chExt cx="0" cy="0"/>
        </a:xfrm>
      </p:grpSpPr>
      <p:sp>
        <p:nvSpPr>
          <p:cNvPr id="998" name="Google Shape;998;p51"/>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PSLF BASICS: 120 QUALIFYING PAYMENTS</a:t>
            </a:r>
            <a:endParaRPr/>
          </a:p>
        </p:txBody>
      </p:sp>
      <p:sp>
        <p:nvSpPr>
          <p:cNvPr id="999" name="Google Shape;999;p51"/>
          <p:cNvSpPr txBox="1"/>
          <p:nvPr/>
        </p:nvSpPr>
        <p:spPr>
          <a:xfrm>
            <a:off x="841570" y="1505574"/>
            <a:ext cx="7606044" cy="4924425"/>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191918"/>
              </a:buClr>
              <a:buSzPts val="2400"/>
              <a:buFont typeface="Arial"/>
              <a:buChar char="•"/>
            </a:pPr>
            <a:r>
              <a:rPr b="0" i="0" lang="en-US" sz="2400" u="none" cap="none" strike="noStrike">
                <a:solidFill>
                  <a:srgbClr val="191918"/>
                </a:solidFill>
                <a:latin typeface="Arial"/>
                <a:ea typeface="Arial"/>
                <a:cs typeface="Arial"/>
                <a:sym typeface="Arial"/>
              </a:rPr>
              <a:t>Payments for full amount due</a:t>
            </a:r>
            <a:endParaRPr/>
          </a:p>
          <a:p>
            <a:pPr indent="-285750" lvl="0" marL="285750" marR="0" rtl="0" algn="l">
              <a:lnSpc>
                <a:spcPct val="100000"/>
              </a:lnSpc>
              <a:spcBef>
                <a:spcPts val="1200"/>
              </a:spcBef>
              <a:spcAft>
                <a:spcPts val="0"/>
              </a:spcAft>
              <a:buClr>
                <a:srgbClr val="191918"/>
              </a:buClr>
              <a:buSzPts val="2400"/>
              <a:buFont typeface="Arial"/>
              <a:buChar char="•"/>
            </a:pPr>
            <a:r>
              <a:rPr lang="en-US" sz="2400">
                <a:solidFill>
                  <a:srgbClr val="191918"/>
                </a:solidFill>
                <a:latin typeface="Arial"/>
                <a:ea typeface="Arial"/>
                <a:cs typeface="Arial"/>
                <a:sym typeface="Arial"/>
              </a:rPr>
              <a:t>Can be non-consecutive</a:t>
            </a:r>
            <a:endParaRPr b="0" i="0" sz="2400" u="none" cap="none" strike="noStrike">
              <a:solidFill>
                <a:srgbClr val="191918"/>
              </a:solidFill>
              <a:latin typeface="Arial"/>
              <a:ea typeface="Arial"/>
              <a:cs typeface="Arial"/>
              <a:sym typeface="Arial"/>
            </a:endParaRPr>
          </a:p>
          <a:p>
            <a:pPr indent="-285750" lvl="0" marL="285750" marR="0" rtl="0" algn="l">
              <a:lnSpc>
                <a:spcPct val="100000"/>
              </a:lnSpc>
              <a:spcBef>
                <a:spcPts val="1200"/>
              </a:spcBef>
              <a:spcAft>
                <a:spcPts val="0"/>
              </a:spcAft>
              <a:buClr>
                <a:srgbClr val="191918"/>
              </a:buClr>
              <a:buSzPts val="2400"/>
              <a:buFont typeface="Arial"/>
              <a:buChar char="•"/>
            </a:pPr>
            <a:r>
              <a:rPr b="0" i="0" lang="en-US" sz="2400" u="none" cap="none" strike="noStrike">
                <a:solidFill>
                  <a:srgbClr val="191918"/>
                </a:solidFill>
                <a:latin typeface="Arial"/>
                <a:ea typeface="Arial"/>
                <a:cs typeface="Arial"/>
                <a:sym typeface="Arial"/>
              </a:rPr>
              <a:t>Multiple payments in less than the amount due may be counted</a:t>
            </a:r>
            <a:r>
              <a:rPr b="0" lang="en-US" sz="2400" u="none" cap="none" strike="noStrike">
                <a:solidFill>
                  <a:srgbClr val="191918"/>
                </a:solidFill>
                <a:latin typeface="Arial"/>
                <a:ea typeface="Arial"/>
                <a:cs typeface="Arial"/>
                <a:sym typeface="Arial"/>
              </a:rPr>
              <a:t> if all smaller payments</a:t>
            </a:r>
            <a:r>
              <a:rPr lang="en-US" sz="2400">
                <a:solidFill>
                  <a:srgbClr val="191918"/>
                </a:solidFill>
                <a:latin typeface="Arial"/>
                <a:ea typeface="Arial"/>
                <a:cs typeface="Arial"/>
                <a:sym typeface="Arial"/>
              </a:rPr>
              <a:t> satisfy the amount due</a:t>
            </a:r>
            <a:endParaRPr b="0" sz="2400" u="none" cap="none" strike="noStrike">
              <a:solidFill>
                <a:srgbClr val="191918"/>
              </a:solidFill>
              <a:latin typeface="Arial"/>
              <a:ea typeface="Arial"/>
              <a:cs typeface="Arial"/>
              <a:sym typeface="Arial"/>
            </a:endParaRPr>
          </a:p>
          <a:p>
            <a:pPr indent="-285750" lvl="0" marL="285750" marR="0" rtl="0" algn="l">
              <a:lnSpc>
                <a:spcPct val="100000"/>
              </a:lnSpc>
              <a:spcBef>
                <a:spcPts val="1200"/>
              </a:spcBef>
              <a:spcAft>
                <a:spcPts val="0"/>
              </a:spcAft>
              <a:buClr>
                <a:srgbClr val="191918"/>
              </a:buClr>
              <a:buSzPts val="2400"/>
              <a:buFont typeface="Arial"/>
              <a:buChar char="•"/>
            </a:pPr>
            <a:r>
              <a:rPr b="0" i="0" lang="en-US" sz="2400" u="none" cap="none" strike="noStrike">
                <a:solidFill>
                  <a:srgbClr val="191918"/>
                </a:solidFill>
                <a:latin typeface="Arial"/>
                <a:ea typeface="Arial"/>
                <a:cs typeface="Arial"/>
                <a:sym typeface="Arial"/>
              </a:rPr>
              <a:t>Lump sum payments will be counted as eligible</a:t>
            </a:r>
            <a:endParaRPr/>
          </a:p>
          <a:p>
            <a:pPr indent="-285750" lvl="1" marL="742950" marR="0" rtl="0" algn="l">
              <a:lnSpc>
                <a:spcPct val="100000"/>
              </a:lnSpc>
              <a:spcBef>
                <a:spcPts val="1200"/>
              </a:spcBef>
              <a:spcAft>
                <a:spcPts val="0"/>
              </a:spcAft>
              <a:buClr>
                <a:srgbClr val="191918"/>
              </a:buClr>
              <a:buSzPts val="2400"/>
              <a:buFont typeface="Arial"/>
              <a:buChar char="•"/>
            </a:pPr>
            <a:r>
              <a:rPr b="0" i="0" lang="en-US" sz="2400" u="none" cap="none" strike="noStrike">
                <a:solidFill>
                  <a:srgbClr val="191918"/>
                </a:solidFill>
                <a:latin typeface="Arial"/>
                <a:ea typeface="Arial"/>
                <a:cs typeface="Arial"/>
                <a:sym typeface="Arial"/>
              </a:rPr>
              <a:t>Limited to 12 months or payments </a:t>
            </a:r>
            <a:r>
              <a:rPr b="0" i="0" lang="en-US" sz="2400" u="sng" cap="none" strike="noStrike">
                <a:solidFill>
                  <a:srgbClr val="191918"/>
                </a:solidFill>
                <a:latin typeface="Arial"/>
                <a:ea typeface="Arial"/>
                <a:cs typeface="Arial"/>
                <a:sym typeface="Arial"/>
              </a:rPr>
              <a:t>or</a:t>
            </a:r>
            <a:r>
              <a:rPr b="0" i="0" lang="en-US" sz="2400" u="none" cap="none" strike="noStrike">
                <a:solidFill>
                  <a:srgbClr val="191918"/>
                </a:solidFill>
                <a:latin typeface="Arial"/>
                <a:ea typeface="Arial"/>
                <a:cs typeface="Arial"/>
                <a:sym typeface="Arial"/>
              </a:rPr>
              <a:t> until IDR plan recertification date, whichever comes first</a:t>
            </a:r>
            <a:endParaRPr/>
          </a:p>
          <a:p>
            <a:pPr indent="-285750" lvl="1" marL="742950" marR="0" rtl="0" algn="l">
              <a:lnSpc>
                <a:spcPct val="100000"/>
              </a:lnSpc>
              <a:spcBef>
                <a:spcPts val="1200"/>
              </a:spcBef>
              <a:spcAft>
                <a:spcPts val="0"/>
              </a:spcAft>
              <a:buClr>
                <a:srgbClr val="191918"/>
              </a:buClr>
              <a:buSzPts val="2400"/>
              <a:buFont typeface="Arial"/>
              <a:buChar char="•"/>
            </a:pPr>
            <a:r>
              <a:rPr b="0" i="0" lang="en-US" sz="2400" u="none" cap="none" strike="noStrike">
                <a:solidFill>
                  <a:srgbClr val="191918"/>
                </a:solidFill>
                <a:latin typeface="Arial"/>
                <a:ea typeface="Arial"/>
                <a:cs typeface="Arial"/>
                <a:sym typeface="Arial"/>
              </a:rPr>
              <a:t>For Americorps, Peace Corps, and DoD, lump sum payments now count as a go-forward payment</a:t>
            </a:r>
            <a:endParaRPr b="0" i="0" sz="2000" u="none" cap="none" strike="noStrike">
              <a:solidFill>
                <a:srgbClr val="FFFFFF"/>
              </a:solidFill>
              <a:latin typeface="Arial"/>
              <a:ea typeface="Arial"/>
              <a:cs typeface="Arial"/>
              <a:sym typeface="Arial"/>
            </a:endParaRPr>
          </a:p>
        </p:txBody>
      </p:sp>
      <p:pic>
        <p:nvPicPr>
          <p:cNvPr id="1000" name="Google Shape;1000;p51"/>
          <p:cNvPicPr preferRelativeResize="0"/>
          <p:nvPr/>
        </p:nvPicPr>
        <p:blipFill rotWithShape="1">
          <a:blip r:embed="rId3">
            <a:alphaModFix/>
          </a:blip>
          <a:srcRect b="0" l="0" r="0" t="0"/>
          <a:stretch/>
        </p:blipFill>
        <p:spPr>
          <a:xfrm>
            <a:off x="8448119" y="1806020"/>
            <a:ext cx="2172063" cy="2229224"/>
          </a:xfrm>
          <a:prstGeom prst="rect">
            <a:avLst/>
          </a:prstGeom>
          <a:noFill/>
          <a:ln>
            <a:noFill/>
          </a:ln>
        </p:spPr>
      </p:pic>
      <p:pic>
        <p:nvPicPr>
          <p:cNvPr id="1001" name="Google Shape;1001;p51"/>
          <p:cNvPicPr preferRelativeResize="0"/>
          <p:nvPr/>
        </p:nvPicPr>
        <p:blipFill rotWithShape="1">
          <a:blip r:embed="rId3">
            <a:alphaModFix/>
          </a:blip>
          <a:srcRect b="0" l="0" r="0" t="0"/>
          <a:stretch/>
        </p:blipFill>
        <p:spPr>
          <a:xfrm rot="1831896">
            <a:off x="9693048" y="3738134"/>
            <a:ext cx="1690583" cy="1735073"/>
          </a:xfrm>
          <a:prstGeom prst="rect">
            <a:avLst/>
          </a:prstGeom>
          <a:noFill/>
          <a:ln>
            <a:noFill/>
          </a:ln>
        </p:spPr>
      </p:pic>
      <p:pic>
        <p:nvPicPr>
          <p:cNvPr id="1002" name="Google Shape;1002;p51"/>
          <p:cNvPicPr preferRelativeResize="0"/>
          <p:nvPr/>
        </p:nvPicPr>
        <p:blipFill rotWithShape="1">
          <a:blip r:embed="rId3">
            <a:alphaModFix/>
          </a:blip>
          <a:srcRect b="0" l="0" r="0" t="0"/>
          <a:stretch/>
        </p:blipFill>
        <p:spPr>
          <a:xfrm rot="3101469">
            <a:off x="10737244" y="2815915"/>
            <a:ext cx="903905" cy="927692"/>
          </a:xfrm>
          <a:prstGeom prst="rect">
            <a:avLst/>
          </a:prstGeom>
          <a:noFill/>
          <a:ln>
            <a:noFill/>
          </a:ln>
        </p:spPr>
      </p:pic>
      <p:sp>
        <p:nvSpPr>
          <p:cNvPr id="1003" name="Google Shape;1003;p51"/>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sp>
        <p:nvSpPr>
          <p:cNvPr id="1009" name="Google Shape;1009;p52"/>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APPLYING FOR PSLF</a:t>
            </a:r>
            <a:endParaRPr/>
          </a:p>
        </p:txBody>
      </p:sp>
      <p:sp>
        <p:nvSpPr>
          <p:cNvPr id="1010" name="Google Shape;1010;p52"/>
          <p:cNvSpPr txBox="1"/>
          <p:nvPr/>
        </p:nvSpPr>
        <p:spPr>
          <a:xfrm>
            <a:off x="841569" y="1505574"/>
            <a:ext cx="9207305" cy="433965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191918"/>
              </a:buClr>
              <a:buSzPts val="2400"/>
              <a:buFont typeface="Arial"/>
              <a:buChar char="•"/>
            </a:pPr>
            <a:r>
              <a:rPr b="0" i="0" lang="en-US" sz="2400" u="none" cap="none" strike="noStrike">
                <a:solidFill>
                  <a:srgbClr val="191918"/>
                </a:solidFill>
                <a:latin typeface="Arial"/>
                <a:ea typeface="Arial"/>
                <a:cs typeface="Arial"/>
                <a:sym typeface="Arial"/>
              </a:rPr>
              <a:t>New, simplified form available</a:t>
            </a:r>
            <a:endParaRPr/>
          </a:p>
          <a:p>
            <a:pPr indent="-285750" lvl="0" marL="285750" marR="0" rtl="0" algn="l">
              <a:lnSpc>
                <a:spcPct val="100000"/>
              </a:lnSpc>
              <a:spcBef>
                <a:spcPts val="1200"/>
              </a:spcBef>
              <a:spcAft>
                <a:spcPts val="0"/>
              </a:spcAft>
              <a:buClr>
                <a:srgbClr val="191918"/>
              </a:buClr>
              <a:buSzPts val="2400"/>
              <a:buFont typeface="Arial"/>
              <a:buChar char="•"/>
            </a:pPr>
            <a:r>
              <a:rPr lang="en-US" sz="2400">
                <a:solidFill>
                  <a:srgbClr val="191918"/>
                </a:solidFill>
                <a:latin typeface="Arial"/>
                <a:ea typeface="Arial"/>
                <a:cs typeface="Arial"/>
                <a:sym typeface="Arial"/>
              </a:rPr>
              <a:t>Log in with FSA ID</a:t>
            </a:r>
            <a:endParaRPr b="0" i="0" sz="2400" u="none" cap="none" strike="noStrike">
              <a:solidFill>
                <a:srgbClr val="191918"/>
              </a:solidFill>
              <a:latin typeface="Arial"/>
              <a:ea typeface="Arial"/>
              <a:cs typeface="Arial"/>
              <a:sym typeface="Arial"/>
            </a:endParaRPr>
          </a:p>
          <a:p>
            <a:pPr indent="-285750" lvl="0" marL="285750" marR="0" rtl="0" algn="l">
              <a:lnSpc>
                <a:spcPct val="100000"/>
              </a:lnSpc>
              <a:spcBef>
                <a:spcPts val="1200"/>
              </a:spcBef>
              <a:spcAft>
                <a:spcPts val="0"/>
              </a:spcAft>
              <a:buClr>
                <a:srgbClr val="191918"/>
              </a:buClr>
              <a:buSzPts val="2400"/>
              <a:buFont typeface="Arial"/>
              <a:buChar char="•"/>
            </a:pPr>
            <a:r>
              <a:rPr lang="en-US" sz="2400">
                <a:solidFill>
                  <a:srgbClr val="191918"/>
                </a:solidFill>
                <a:latin typeface="Arial"/>
                <a:ea typeface="Arial"/>
                <a:cs typeface="Arial"/>
                <a:sym typeface="Arial"/>
              </a:rPr>
              <a:t>Digital signature options when submitting through SA.gov</a:t>
            </a:r>
            <a:endParaRPr/>
          </a:p>
          <a:p>
            <a:pPr indent="-285750" lvl="0" marL="285750" marR="0" rtl="0" algn="l">
              <a:lnSpc>
                <a:spcPct val="100000"/>
              </a:lnSpc>
              <a:spcBef>
                <a:spcPts val="1200"/>
              </a:spcBef>
              <a:spcAft>
                <a:spcPts val="0"/>
              </a:spcAft>
              <a:buClr>
                <a:schemeClr val="dk1"/>
              </a:buClr>
              <a:buSzPts val="2400"/>
              <a:buFont typeface="Arial"/>
              <a:buChar char="•"/>
            </a:pPr>
            <a:r>
              <a:rPr lang="en-US" sz="2400" u="sng">
                <a:solidFill>
                  <a:schemeClr val="dk1"/>
                </a:solidFill>
                <a:latin typeface="Arial"/>
                <a:ea typeface="Arial"/>
                <a:cs typeface="Arial"/>
                <a:sym typeface="Arial"/>
                <a:hlinkClick r:id="rId3">
                  <a:extLst>
                    <a:ext uri="{A12FA001-AC4F-418D-AE19-62706E023703}">
                      <ahyp:hlinkClr val="tx"/>
                    </a:ext>
                  </a:extLst>
                </a:hlinkClick>
              </a:rPr>
              <a:t>Public Service Loan Forgiveness (PSLF) Help Tool | Federal Student Aid</a:t>
            </a:r>
            <a:endParaRPr sz="2400">
              <a:solidFill>
                <a:schemeClr val="dk1"/>
              </a:solidFill>
              <a:latin typeface="Arial"/>
              <a:ea typeface="Arial"/>
              <a:cs typeface="Arial"/>
              <a:sym typeface="Arial"/>
            </a:endParaRPr>
          </a:p>
          <a:p>
            <a:pPr indent="-285750" lvl="0" marL="285750" marR="0" rtl="0" algn="l">
              <a:lnSpc>
                <a:spcPct val="100000"/>
              </a:lnSpc>
              <a:spcBef>
                <a:spcPts val="1200"/>
              </a:spcBef>
              <a:spcAft>
                <a:spcPts val="0"/>
              </a:spcAft>
              <a:buClr>
                <a:schemeClr val="dk1"/>
              </a:buClr>
              <a:buSzPts val="2400"/>
              <a:buFont typeface="Arial"/>
              <a:buChar char="•"/>
            </a:pPr>
            <a:r>
              <a:rPr lang="en-US" sz="2400">
                <a:solidFill>
                  <a:schemeClr val="dk1"/>
                </a:solidFill>
                <a:latin typeface="Arial"/>
                <a:ea typeface="Arial"/>
                <a:cs typeface="Arial"/>
                <a:sym typeface="Arial"/>
              </a:rPr>
              <a:t>Borrowers will need:</a:t>
            </a:r>
            <a:endParaRPr/>
          </a:p>
          <a:p>
            <a:pPr indent="-285750" lvl="1" marL="742950" marR="0" rtl="0" algn="l">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EIN from W-2</a:t>
            </a:r>
            <a:endParaRPr/>
          </a:p>
          <a:p>
            <a:pPr indent="-285750" lvl="1" marL="742950" marR="0" rtl="0" algn="l">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Contact person’s email address at the current/past employer who is authorized to verify employment</a:t>
            </a:r>
            <a:endParaRPr/>
          </a:p>
        </p:txBody>
      </p:sp>
      <p:sp>
        <p:nvSpPr>
          <p:cNvPr id="1011" name="Google Shape;1011;p52"/>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15" name="Shape 1015"/>
        <p:cNvGrpSpPr/>
        <p:nvPr/>
      </p:nvGrpSpPr>
      <p:grpSpPr>
        <a:xfrm>
          <a:off x="0" y="0"/>
          <a:ext cx="0" cy="0"/>
          <a:chOff x="0" y="0"/>
          <a:chExt cx="0" cy="0"/>
        </a:xfrm>
      </p:grpSpPr>
      <p:sp>
        <p:nvSpPr>
          <p:cNvPr id="1016" name="Google Shape;1016;p53"/>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PSLF RECONSIDERATION</a:t>
            </a:r>
            <a:endParaRPr/>
          </a:p>
        </p:txBody>
      </p:sp>
      <p:pic>
        <p:nvPicPr>
          <p:cNvPr descr="This screenshot illustrates the two different types of reconsideration: ineligible employer and incorrect payment count." id="1017" name="Google Shape;1017;p53"/>
          <p:cNvPicPr preferRelativeResize="0"/>
          <p:nvPr/>
        </p:nvPicPr>
        <p:blipFill rotWithShape="1">
          <a:blip r:embed="rId3">
            <a:alphaModFix/>
          </a:blip>
          <a:srcRect b="0" l="0" r="0" t="0"/>
          <a:stretch/>
        </p:blipFill>
        <p:spPr>
          <a:xfrm>
            <a:off x="914399" y="2940498"/>
            <a:ext cx="6123648" cy="3718022"/>
          </a:xfrm>
          <a:prstGeom prst="rect">
            <a:avLst/>
          </a:prstGeom>
          <a:noFill/>
          <a:ln>
            <a:noFill/>
          </a:ln>
        </p:spPr>
      </p:pic>
      <p:sp>
        <p:nvSpPr>
          <p:cNvPr id="1018" name="Google Shape;1018;p53"/>
          <p:cNvSpPr txBox="1"/>
          <p:nvPr/>
        </p:nvSpPr>
        <p:spPr>
          <a:xfrm>
            <a:off x="808381" y="1633664"/>
            <a:ext cx="10035177" cy="130683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2400"/>
              <a:buFont typeface="Arial"/>
              <a:buNone/>
            </a:pPr>
            <a:r>
              <a:rPr b="1" lang="en-US" sz="2400">
                <a:solidFill>
                  <a:schemeClr val="dk1"/>
                </a:solidFill>
                <a:latin typeface="Arial"/>
                <a:ea typeface="Arial"/>
                <a:cs typeface="Arial"/>
                <a:sym typeface="Arial"/>
              </a:rPr>
              <a:t>If a borrower believes the Department made a mistake in determining that their employer(s) or payment(s) did not qualify for PSLF, they may </a:t>
            </a:r>
            <a:r>
              <a:rPr b="1" lang="en-US" sz="2400" u="sng">
                <a:solidFill>
                  <a:srgbClr val="0070C0"/>
                </a:solidFill>
                <a:latin typeface="Arial"/>
                <a:ea typeface="Arial"/>
                <a:cs typeface="Arial"/>
                <a:sym typeface="Arial"/>
                <a:hlinkClick r:id="rId4">
                  <a:extLst>
                    <a:ext uri="{A12FA001-AC4F-418D-AE19-62706E023703}">
                      <ahyp:hlinkClr val="tx"/>
                    </a:ext>
                  </a:extLst>
                </a:hlinkClick>
              </a:rPr>
              <a:t>submit a request for reconsideration</a:t>
            </a:r>
            <a:r>
              <a:rPr b="1" lang="en-US" sz="2400">
                <a:solidFill>
                  <a:srgbClr val="0070C0"/>
                </a:solidFill>
                <a:latin typeface="Arial"/>
                <a:ea typeface="Arial"/>
                <a:cs typeface="Arial"/>
                <a:sym typeface="Arial"/>
              </a:rPr>
              <a:t>.</a:t>
            </a:r>
            <a:endParaRPr/>
          </a:p>
          <a:p>
            <a:pPr indent="0" lvl="0" marL="0" marR="0" rtl="0" algn="l">
              <a:lnSpc>
                <a:spcPct val="100000"/>
              </a:lnSpc>
              <a:spcBef>
                <a:spcPts val="1000"/>
              </a:spcBef>
              <a:spcAft>
                <a:spcPts val="0"/>
              </a:spcAft>
              <a:buClr>
                <a:schemeClr val="accent1"/>
              </a:buClr>
              <a:buSzPts val="2400"/>
              <a:buFont typeface="Cambria"/>
              <a:buNone/>
            </a:pPr>
            <a:r>
              <a:t/>
            </a:r>
            <a:endParaRPr b="1" sz="2400">
              <a:solidFill>
                <a:srgbClr val="0070C0"/>
              </a:solidFill>
              <a:latin typeface="Arial"/>
              <a:ea typeface="Arial"/>
              <a:cs typeface="Arial"/>
              <a:sym typeface="Arial"/>
            </a:endParaRPr>
          </a:p>
          <a:p>
            <a:pPr indent="0" lvl="0" marL="0" marR="0" rtl="0" algn="l">
              <a:lnSpc>
                <a:spcPct val="100000"/>
              </a:lnSpc>
              <a:spcBef>
                <a:spcPts val="1000"/>
              </a:spcBef>
              <a:spcAft>
                <a:spcPts val="0"/>
              </a:spcAft>
              <a:buClr>
                <a:schemeClr val="accent1"/>
              </a:buClr>
              <a:buSzPts val="2400"/>
              <a:buFont typeface="Cambria"/>
              <a:buNone/>
            </a:pPr>
            <a:r>
              <a:t/>
            </a:r>
            <a:endParaRPr b="1" sz="2400">
              <a:solidFill>
                <a:schemeClr val="dk1"/>
              </a:solidFill>
              <a:latin typeface="Arial"/>
              <a:ea typeface="Arial"/>
              <a:cs typeface="Arial"/>
              <a:sym typeface="Arial"/>
            </a:endParaRPr>
          </a:p>
          <a:p>
            <a:pPr indent="0" lvl="0" marL="0" marR="0" rtl="0" algn="l">
              <a:lnSpc>
                <a:spcPct val="100000"/>
              </a:lnSpc>
              <a:spcBef>
                <a:spcPts val="1000"/>
              </a:spcBef>
              <a:spcAft>
                <a:spcPts val="0"/>
              </a:spcAft>
              <a:buClr>
                <a:schemeClr val="accent1"/>
              </a:buClr>
              <a:buSzPts val="2400"/>
              <a:buFont typeface="Cambria"/>
              <a:buNone/>
            </a:pPr>
            <a:r>
              <a:t/>
            </a:r>
            <a:endParaRPr sz="2400">
              <a:solidFill>
                <a:schemeClr val="dk1"/>
              </a:solidFill>
              <a:latin typeface="Arial"/>
              <a:ea typeface="Arial"/>
              <a:cs typeface="Arial"/>
              <a:sym typeface="Arial"/>
            </a:endParaRPr>
          </a:p>
          <a:p>
            <a:pPr indent="0" lvl="0" marL="0" marR="0" rtl="0" algn="l">
              <a:lnSpc>
                <a:spcPct val="100000"/>
              </a:lnSpc>
              <a:spcBef>
                <a:spcPts val="1000"/>
              </a:spcBef>
              <a:spcAft>
                <a:spcPts val="0"/>
              </a:spcAft>
              <a:buClr>
                <a:schemeClr val="accent1"/>
              </a:buClr>
              <a:buSzPts val="2400"/>
              <a:buFont typeface="Cambria"/>
              <a:buNone/>
            </a:pPr>
            <a:r>
              <a:t/>
            </a:r>
            <a:endParaRPr sz="2400">
              <a:solidFill>
                <a:schemeClr val="dk1"/>
              </a:solidFill>
              <a:latin typeface="Arial"/>
              <a:ea typeface="Arial"/>
              <a:cs typeface="Arial"/>
              <a:sym typeface="Arial"/>
            </a:endParaRPr>
          </a:p>
          <a:p>
            <a:pPr indent="-304800" lvl="0" marL="457200" marR="0" rtl="0" algn="l">
              <a:lnSpc>
                <a:spcPct val="100000"/>
              </a:lnSpc>
              <a:spcBef>
                <a:spcPts val="1000"/>
              </a:spcBef>
              <a:spcAft>
                <a:spcPts val="0"/>
              </a:spcAft>
              <a:buClr>
                <a:schemeClr val="accent1"/>
              </a:buClr>
              <a:buSzPts val="2400"/>
              <a:buFont typeface="Arial"/>
              <a:buNone/>
            </a:pPr>
            <a:r>
              <a:t/>
            </a:r>
            <a:endParaRPr sz="2400">
              <a:solidFill>
                <a:schemeClr val="dk1"/>
              </a:solidFill>
              <a:latin typeface="Arial"/>
              <a:ea typeface="Arial"/>
              <a:cs typeface="Arial"/>
              <a:sym typeface="Arial"/>
            </a:endParaRPr>
          </a:p>
        </p:txBody>
      </p:sp>
      <p:sp>
        <p:nvSpPr>
          <p:cNvPr id="1019" name="Google Shape;1019;p53"/>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sp>
        <p:nvSpPr>
          <p:cNvPr descr="Title slide for Next Steps" id="1024" name="Google Shape;1024;p54"/>
          <p:cNvSpPr/>
          <p:nvPr/>
        </p:nvSpPr>
        <p:spPr>
          <a:xfrm>
            <a:off x="0" y="0"/>
            <a:ext cx="12192000" cy="6858000"/>
          </a:xfrm>
          <a:custGeom>
            <a:rect b="b" l="l" r="r" t="t"/>
            <a:pathLst>
              <a:path extrusionOk="0" h="6858000" w="12192000">
                <a:moveTo>
                  <a:pt x="12192000" y="0"/>
                </a:moveTo>
                <a:lnTo>
                  <a:pt x="0" y="0"/>
                </a:lnTo>
                <a:lnTo>
                  <a:pt x="0" y="6858000"/>
                </a:lnTo>
                <a:lnTo>
                  <a:pt x="12192000" y="6858000"/>
                </a:lnTo>
                <a:lnTo>
                  <a:pt x="12192000" y="0"/>
                </a:lnTo>
                <a:close/>
              </a:path>
            </a:pathLst>
          </a:custGeom>
          <a:solidFill>
            <a:srgbClr val="113B5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mbria"/>
              <a:buNone/>
            </a:pPr>
            <a:r>
              <a:t/>
            </a:r>
            <a:endParaRPr b="0" i="0" sz="1800" u="none" cap="none" strike="noStrike">
              <a:solidFill>
                <a:srgbClr val="000000"/>
              </a:solidFill>
              <a:latin typeface="Calibri"/>
              <a:ea typeface="Calibri"/>
              <a:cs typeface="Calibri"/>
              <a:sym typeface="Calibri"/>
            </a:endParaRPr>
          </a:p>
        </p:txBody>
      </p:sp>
      <p:pic>
        <p:nvPicPr>
          <p:cNvPr id="1025" name="Google Shape;1025;p54"/>
          <p:cNvPicPr preferRelativeResize="0"/>
          <p:nvPr/>
        </p:nvPicPr>
        <p:blipFill rotWithShape="1">
          <a:blip r:embed="rId3">
            <a:alphaModFix/>
          </a:blip>
          <a:srcRect b="0" l="0" r="0" t="0"/>
          <a:stretch/>
        </p:blipFill>
        <p:spPr>
          <a:xfrm>
            <a:off x="10264152" y="269403"/>
            <a:ext cx="1547670" cy="206497"/>
          </a:xfrm>
          <a:prstGeom prst="rect">
            <a:avLst/>
          </a:prstGeom>
          <a:noFill/>
          <a:ln>
            <a:noFill/>
          </a:ln>
        </p:spPr>
      </p:pic>
      <p:sp>
        <p:nvSpPr>
          <p:cNvPr id="1026" name="Google Shape;1026;p54"/>
          <p:cNvSpPr txBox="1"/>
          <p:nvPr>
            <p:ph type="title"/>
          </p:nvPr>
        </p:nvSpPr>
        <p:spPr>
          <a:xfrm>
            <a:off x="898127" y="3290646"/>
            <a:ext cx="9514840" cy="884858"/>
          </a:xfrm>
          <a:prstGeom prst="rect">
            <a:avLst/>
          </a:prstGeom>
          <a:noFill/>
          <a:ln>
            <a:noFill/>
          </a:ln>
        </p:spPr>
        <p:txBody>
          <a:bodyPr anchorCtr="0" anchor="b" bIns="0" lIns="0" spcFirstLastPara="1" rIns="0" wrap="square" tIns="12700">
            <a:spAutoFit/>
          </a:bodyPr>
          <a:lstStyle/>
          <a:p>
            <a:pPr indent="0" lvl="0" marL="12700" rtl="0" algn="l">
              <a:lnSpc>
                <a:spcPct val="114000"/>
              </a:lnSpc>
              <a:spcBef>
                <a:spcPts val="0"/>
              </a:spcBef>
              <a:spcAft>
                <a:spcPts val="0"/>
              </a:spcAft>
              <a:buClr>
                <a:srgbClr val="FFFFFD"/>
              </a:buClr>
              <a:buSzPts val="6000"/>
              <a:buFont typeface="Arial Narrow"/>
              <a:buNone/>
            </a:pPr>
            <a:r>
              <a:rPr lang="en-US" sz="6000">
                <a:solidFill>
                  <a:srgbClr val="FFFFFD"/>
                </a:solidFill>
                <a:latin typeface="Arial Narrow"/>
                <a:ea typeface="Arial Narrow"/>
                <a:cs typeface="Arial Narrow"/>
                <a:sym typeface="Arial Narrow"/>
              </a:rPr>
              <a:t>PARENT PLUS LOANS</a:t>
            </a:r>
            <a:endParaRPr sz="6000">
              <a:solidFill>
                <a:srgbClr val="92D050"/>
              </a:solidFill>
              <a:latin typeface="Arial Narrow"/>
              <a:ea typeface="Arial Narrow"/>
              <a:cs typeface="Arial Narrow"/>
              <a:sym typeface="Arial Narrow"/>
            </a:endParaRPr>
          </a:p>
        </p:txBody>
      </p:sp>
      <p:cxnSp>
        <p:nvCxnSpPr>
          <p:cNvPr id="1027" name="Google Shape;1027;p54"/>
          <p:cNvCxnSpPr/>
          <p:nvPr/>
        </p:nvCxnSpPr>
        <p:spPr>
          <a:xfrm>
            <a:off x="898127" y="4304872"/>
            <a:ext cx="930673" cy="0"/>
          </a:xfrm>
          <a:prstGeom prst="straightConnector1">
            <a:avLst/>
          </a:prstGeom>
          <a:noFill/>
          <a:ln cap="flat" cmpd="sng" w="76200">
            <a:solidFill>
              <a:srgbClr val="00B050"/>
            </a:solidFill>
            <a:prstDash val="solid"/>
            <a:round/>
            <a:headEnd len="sm" w="sm" type="none"/>
            <a:tailEnd len="sm" w="sm" type="none"/>
          </a:ln>
        </p:spPr>
      </p:cxnSp>
      <p:sp>
        <p:nvSpPr>
          <p:cNvPr id="1028" name="Google Shape;1028;p54"/>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sp>
        <p:nvSpPr>
          <p:cNvPr id="1034" name="Google Shape;1034;p55"/>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PARENT PLUS &amp; PSLF</a:t>
            </a:r>
            <a:endParaRPr/>
          </a:p>
        </p:txBody>
      </p:sp>
      <p:sp>
        <p:nvSpPr>
          <p:cNvPr id="1035" name="Google Shape;1035;p55"/>
          <p:cNvSpPr txBox="1"/>
          <p:nvPr/>
        </p:nvSpPr>
        <p:spPr>
          <a:xfrm>
            <a:off x="912570" y="1613118"/>
            <a:ext cx="8231429" cy="3108543"/>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191918"/>
              </a:buClr>
              <a:buSzPts val="2800"/>
              <a:buFont typeface="Arial"/>
              <a:buChar char="•"/>
            </a:pPr>
            <a:r>
              <a:rPr b="0" i="0" lang="en-US" sz="2800" u="none" cap="none" strike="noStrike">
                <a:solidFill>
                  <a:srgbClr val="191918"/>
                </a:solidFill>
                <a:latin typeface="Arial"/>
                <a:ea typeface="Arial"/>
                <a:cs typeface="Arial"/>
                <a:sym typeface="Arial"/>
              </a:rPr>
              <a:t>Parent PLUS Loans are eligible for PSLF</a:t>
            </a:r>
            <a:br>
              <a:rPr b="0" i="0" lang="en-US" sz="2800" u="none" cap="none" strike="noStrike">
                <a:solidFill>
                  <a:srgbClr val="191918"/>
                </a:solidFill>
                <a:latin typeface="Arial"/>
                <a:ea typeface="Arial"/>
                <a:cs typeface="Arial"/>
                <a:sym typeface="Arial"/>
              </a:rPr>
            </a:br>
            <a:endParaRPr b="0" i="0" sz="2800" u="none" cap="none" strike="noStrike">
              <a:solidFill>
                <a:srgbClr val="191918"/>
              </a:solidFill>
              <a:latin typeface="Arial"/>
              <a:ea typeface="Arial"/>
              <a:cs typeface="Arial"/>
              <a:sym typeface="Arial"/>
            </a:endParaRPr>
          </a:p>
          <a:p>
            <a:pPr indent="-285750" lvl="0" marL="285750" marR="0" rtl="0" algn="l">
              <a:lnSpc>
                <a:spcPct val="100000"/>
              </a:lnSpc>
              <a:spcBef>
                <a:spcPts val="0"/>
              </a:spcBef>
              <a:spcAft>
                <a:spcPts val="0"/>
              </a:spcAft>
              <a:buClr>
                <a:srgbClr val="191918"/>
              </a:buClr>
              <a:buSzPts val="2800"/>
              <a:buFont typeface="Arial"/>
              <a:buChar char="•"/>
            </a:pPr>
            <a:r>
              <a:rPr lang="en-US" sz="2800">
                <a:solidFill>
                  <a:srgbClr val="191918"/>
                </a:solidFill>
                <a:latin typeface="Arial"/>
                <a:ea typeface="Arial"/>
                <a:cs typeface="Arial"/>
                <a:sym typeface="Arial"/>
              </a:rPr>
              <a:t>T</a:t>
            </a:r>
            <a:r>
              <a:rPr b="0" i="0" lang="en-US" sz="2800" u="none" cap="none" strike="noStrike">
                <a:solidFill>
                  <a:srgbClr val="191918"/>
                </a:solidFill>
                <a:latin typeface="Arial"/>
                <a:ea typeface="Arial"/>
                <a:cs typeface="Arial"/>
                <a:sym typeface="Arial"/>
              </a:rPr>
              <a:t>hey are not eligible for IDR plans</a:t>
            </a:r>
            <a:endParaRPr/>
          </a:p>
          <a:p>
            <a:pPr indent="-107950" lvl="0" marL="285750" marR="0" rtl="0" algn="l">
              <a:lnSpc>
                <a:spcPct val="100000"/>
              </a:lnSpc>
              <a:spcBef>
                <a:spcPts val="0"/>
              </a:spcBef>
              <a:spcAft>
                <a:spcPts val="0"/>
              </a:spcAft>
              <a:buClr>
                <a:schemeClr val="dk1"/>
              </a:buClr>
              <a:buSzPts val="2800"/>
              <a:buFont typeface="Arial"/>
              <a:buNone/>
            </a:pPr>
            <a:r>
              <a:t/>
            </a:r>
            <a:endParaRPr b="0" i="0" sz="2800" u="none" cap="none" strike="noStrike">
              <a:solidFill>
                <a:srgbClr val="191918"/>
              </a:solidFill>
              <a:latin typeface="Arial"/>
              <a:ea typeface="Arial"/>
              <a:cs typeface="Arial"/>
              <a:sym typeface="Arial"/>
            </a:endParaRPr>
          </a:p>
          <a:p>
            <a:pPr indent="-285750" lvl="0" marL="285750" marR="0" rtl="0" algn="l">
              <a:lnSpc>
                <a:spcPct val="100000"/>
              </a:lnSpc>
              <a:spcBef>
                <a:spcPts val="0"/>
              </a:spcBef>
              <a:spcAft>
                <a:spcPts val="0"/>
              </a:spcAft>
              <a:buClr>
                <a:srgbClr val="191918"/>
              </a:buClr>
              <a:buSzPts val="2800"/>
              <a:buFont typeface="Arial"/>
              <a:buChar char="•"/>
            </a:pPr>
            <a:r>
              <a:rPr b="0" i="0" lang="en-US" sz="2800" u="none" cap="none" strike="noStrike">
                <a:solidFill>
                  <a:srgbClr val="191918"/>
                </a:solidFill>
                <a:latin typeface="Arial"/>
                <a:ea typeface="Arial"/>
                <a:cs typeface="Arial"/>
                <a:sym typeface="Arial"/>
              </a:rPr>
              <a:t>Parent PLUS borrowers can consolidate to become eligible for one IDR plan: Income-Contingent Repayment (ICR)</a:t>
            </a:r>
            <a:endParaRPr/>
          </a:p>
        </p:txBody>
      </p:sp>
      <p:pic>
        <p:nvPicPr>
          <p:cNvPr id="1036" name="Google Shape;1036;p55"/>
          <p:cNvPicPr preferRelativeResize="0"/>
          <p:nvPr/>
        </p:nvPicPr>
        <p:blipFill rotWithShape="1">
          <a:blip r:embed="rId3">
            <a:alphaModFix/>
          </a:blip>
          <a:srcRect b="0" l="0" r="0" t="0"/>
          <a:stretch/>
        </p:blipFill>
        <p:spPr>
          <a:xfrm>
            <a:off x="8235016" y="4180073"/>
            <a:ext cx="1817966" cy="2129618"/>
          </a:xfrm>
          <a:prstGeom prst="rect">
            <a:avLst/>
          </a:prstGeom>
          <a:noFill/>
          <a:ln>
            <a:noFill/>
          </a:ln>
        </p:spPr>
      </p:pic>
      <p:pic>
        <p:nvPicPr>
          <p:cNvPr id="1037" name="Google Shape;1037;p55"/>
          <p:cNvPicPr preferRelativeResize="0"/>
          <p:nvPr/>
        </p:nvPicPr>
        <p:blipFill rotWithShape="1">
          <a:blip r:embed="rId3">
            <a:alphaModFix/>
          </a:blip>
          <a:srcRect b="0" l="0" r="0" t="0"/>
          <a:stretch/>
        </p:blipFill>
        <p:spPr>
          <a:xfrm>
            <a:off x="10130589" y="4619625"/>
            <a:ext cx="1442738" cy="1690066"/>
          </a:xfrm>
          <a:prstGeom prst="rect">
            <a:avLst/>
          </a:prstGeom>
          <a:noFill/>
          <a:ln>
            <a:noFill/>
          </a:ln>
        </p:spPr>
      </p:pic>
      <p:sp>
        <p:nvSpPr>
          <p:cNvPr id="1038" name="Google Shape;1038;p55"/>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56"/>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WHO GETS FORGIVENESS?</a:t>
            </a:r>
            <a:endParaRPr/>
          </a:p>
        </p:txBody>
      </p:sp>
      <p:sp>
        <p:nvSpPr>
          <p:cNvPr id="1045" name="Google Shape;1045;p56"/>
          <p:cNvSpPr txBox="1"/>
          <p:nvPr/>
        </p:nvSpPr>
        <p:spPr>
          <a:xfrm>
            <a:off x="912570" y="1613118"/>
            <a:ext cx="7616575" cy="353943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191918"/>
              </a:buClr>
              <a:buSzPts val="2800"/>
              <a:buFont typeface="Arial"/>
              <a:buChar char="•"/>
            </a:pPr>
            <a:r>
              <a:rPr b="0" i="0" lang="en-US" sz="2800" u="none" cap="none" strike="noStrike">
                <a:solidFill>
                  <a:srgbClr val="191918"/>
                </a:solidFill>
                <a:latin typeface="Arial"/>
                <a:ea typeface="Arial"/>
                <a:cs typeface="Arial"/>
                <a:sym typeface="Arial"/>
              </a:rPr>
              <a:t>Parents are eligible for PSLF for the loans in their name</a:t>
            </a:r>
            <a:br>
              <a:rPr b="0" i="0" lang="en-US" sz="2800" u="none" cap="none" strike="noStrike">
                <a:solidFill>
                  <a:srgbClr val="191918"/>
                </a:solidFill>
                <a:latin typeface="Arial"/>
                <a:ea typeface="Arial"/>
                <a:cs typeface="Arial"/>
                <a:sym typeface="Arial"/>
              </a:rPr>
            </a:br>
            <a:endParaRPr b="0" i="0" sz="2800" u="none" cap="none" strike="noStrike">
              <a:solidFill>
                <a:srgbClr val="191918"/>
              </a:solidFill>
              <a:latin typeface="Arial"/>
              <a:ea typeface="Arial"/>
              <a:cs typeface="Arial"/>
              <a:sym typeface="Arial"/>
            </a:endParaRPr>
          </a:p>
          <a:p>
            <a:pPr indent="-285750" lvl="0" marL="285750" marR="0" rtl="0" algn="l">
              <a:lnSpc>
                <a:spcPct val="100000"/>
              </a:lnSpc>
              <a:spcBef>
                <a:spcPts val="0"/>
              </a:spcBef>
              <a:spcAft>
                <a:spcPts val="0"/>
              </a:spcAft>
              <a:buClr>
                <a:srgbClr val="191918"/>
              </a:buClr>
              <a:buSzPts val="2800"/>
              <a:buFont typeface="Arial"/>
              <a:buChar char="•"/>
            </a:pPr>
            <a:r>
              <a:rPr lang="en-US" sz="2800">
                <a:solidFill>
                  <a:srgbClr val="191918"/>
                </a:solidFill>
                <a:latin typeface="Arial"/>
                <a:ea typeface="Arial"/>
                <a:cs typeface="Arial"/>
                <a:sym typeface="Arial"/>
              </a:rPr>
              <a:t>Children are eligible for PSLF for the loans in their name</a:t>
            </a:r>
            <a:br>
              <a:rPr lang="en-US" sz="2800">
                <a:solidFill>
                  <a:srgbClr val="191918"/>
                </a:solidFill>
                <a:latin typeface="Arial"/>
                <a:ea typeface="Arial"/>
                <a:cs typeface="Arial"/>
                <a:sym typeface="Arial"/>
              </a:rPr>
            </a:br>
            <a:endParaRPr sz="2800">
              <a:solidFill>
                <a:srgbClr val="191918"/>
              </a:solidFill>
              <a:latin typeface="Arial"/>
              <a:ea typeface="Arial"/>
              <a:cs typeface="Arial"/>
              <a:sym typeface="Arial"/>
            </a:endParaRPr>
          </a:p>
          <a:p>
            <a:pPr indent="-285750" lvl="0" marL="285750" marR="0" rtl="0" algn="l">
              <a:lnSpc>
                <a:spcPct val="100000"/>
              </a:lnSpc>
              <a:spcBef>
                <a:spcPts val="0"/>
              </a:spcBef>
              <a:spcAft>
                <a:spcPts val="0"/>
              </a:spcAft>
              <a:buClr>
                <a:srgbClr val="191918"/>
              </a:buClr>
              <a:buSzPts val="2800"/>
              <a:buFont typeface="Arial"/>
              <a:buChar char="•"/>
            </a:pPr>
            <a:r>
              <a:rPr b="0" i="0" lang="en-US" sz="2800" u="none" cap="none" strike="noStrike">
                <a:solidFill>
                  <a:srgbClr val="191918"/>
                </a:solidFill>
                <a:latin typeface="Arial"/>
                <a:ea typeface="Arial"/>
                <a:cs typeface="Arial"/>
                <a:sym typeface="Arial"/>
              </a:rPr>
              <a:t>A parent cannot apply their PSLF eligibility to the child</a:t>
            </a:r>
            <a:endParaRPr/>
          </a:p>
        </p:txBody>
      </p:sp>
      <p:pic>
        <p:nvPicPr>
          <p:cNvPr id="1046" name="Google Shape;1046;p56"/>
          <p:cNvPicPr preferRelativeResize="0"/>
          <p:nvPr/>
        </p:nvPicPr>
        <p:blipFill rotWithShape="1">
          <a:blip r:embed="rId3">
            <a:alphaModFix/>
          </a:blip>
          <a:srcRect b="0" l="0" r="0" t="0"/>
          <a:stretch/>
        </p:blipFill>
        <p:spPr>
          <a:xfrm>
            <a:off x="8235016" y="4180073"/>
            <a:ext cx="1817966" cy="2129618"/>
          </a:xfrm>
          <a:prstGeom prst="rect">
            <a:avLst/>
          </a:prstGeom>
          <a:noFill/>
          <a:ln>
            <a:noFill/>
          </a:ln>
        </p:spPr>
      </p:pic>
      <p:pic>
        <p:nvPicPr>
          <p:cNvPr id="1047" name="Google Shape;1047;p56"/>
          <p:cNvPicPr preferRelativeResize="0"/>
          <p:nvPr/>
        </p:nvPicPr>
        <p:blipFill rotWithShape="1">
          <a:blip r:embed="rId3">
            <a:alphaModFix/>
          </a:blip>
          <a:srcRect b="0" l="0" r="0" t="0"/>
          <a:stretch/>
        </p:blipFill>
        <p:spPr>
          <a:xfrm>
            <a:off x="10130589" y="4619625"/>
            <a:ext cx="1442738" cy="1690066"/>
          </a:xfrm>
          <a:prstGeom prst="rect">
            <a:avLst/>
          </a:prstGeom>
          <a:noFill/>
          <a:ln>
            <a:noFill/>
          </a:ln>
        </p:spPr>
      </p:pic>
      <p:sp>
        <p:nvSpPr>
          <p:cNvPr id="1048" name="Google Shape;1048;p56"/>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sp>
        <p:nvSpPr>
          <p:cNvPr descr="title slide for IDR adjustment" id="1053" name="Google Shape;1053;p57"/>
          <p:cNvSpPr/>
          <p:nvPr/>
        </p:nvSpPr>
        <p:spPr>
          <a:xfrm>
            <a:off x="0" y="0"/>
            <a:ext cx="12192000" cy="6858000"/>
          </a:xfrm>
          <a:custGeom>
            <a:rect b="b" l="l" r="r" t="t"/>
            <a:pathLst>
              <a:path extrusionOk="0" h="6858000" w="12192000">
                <a:moveTo>
                  <a:pt x="12192000" y="0"/>
                </a:moveTo>
                <a:lnTo>
                  <a:pt x="0" y="0"/>
                </a:lnTo>
                <a:lnTo>
                  <a:pt x="0" y="6858000"/>
                </a:lnTo>
                <a:lnTo>
                  <a:pt x="12192000" y="6858000"/>
                </a:lnTo>
                <a:lnTo>
                  <a:pt x="12192000" y="0"/>
                </a:lnTo>
                <a:close/>
              </a:path>
            </a:pathLst>
          </a:custGeom>
          <a:solidFill>
            <a:srgbClr val="113B5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mbria"/>
              <a:buNone/>
            </a:pPr>
            <a:r>
              <a:t/>
            </a:r>
            <a:endParaRPr b="0" i="0" sz="1800" u="none" cap="none" strike="noStrike">
              <a:solidFill>
                <a:srgbClr val="000000"/>
              </a:solidFill>
              <a:latin typeface="Calibri"/>
              <a:ea typeface="Calibri"/>
              <a:cs typeface="Calibri"/>
              <a:sym typeface="Calibri"/>
            </a:endParaRPr>
          </a:p>
        </p:txBody>
      </p:sp>
      <p:pic>
        <p:nvPicPr>
          <p:cNvPr id="1054" name="Google Shape;1054;p57"/>
          <p:cNvPicPr preferRelativeResize="0"/>
          <p:nvPr/>
        </p:nvPicPr>
        <p:blipFill rotWithShape="1">
          <a:blip r:embed="rId3">
            <a:alphaModFix/>
          </a:blip>
          <a:srcRect b="0" l="0" r="0" t="0"/>
          <a:stretch/>
        </p:blipFill>
        <p:spPr>
          <a:xfrm>
            <a:off x="10264152" y="269403"/>
            <a:ext cx="1547670" cy="206497"/>
          </a:xfrm>
          <a:prstGeom prst="rect">
            <a:avLst/>
          </a:prstGeom>
          <a:noFill/>
          <a:ln>
            <a:noFill/>
          </a:ln>
        </p:spPr>
      </p:pic>
      <p:sp>
        <p:nvSpPr>
          <p:cNvPr id="1055" name="Google Shape;1055;p57"/>
          <p:cNvSpPr txBox="1"/>
          <p:nvPr>
            <p:ph type="title"/>
          </p:nvPr>
        </p:nvSpPr>
        <p:spPr>
          <a:xfrm>
            <a:off x="898127" y="3290646"/>
            <a:ext cx="9514840" cy="884858"/>
          </a:xfrm>
          <a:prstGeom prst="rect">
            <a:avLst/>
          </a:prstGeom>
          <a:noFill/>
          <a:ln>
            <a:noFill/>
          </a:ln>
        </p:spPr>
        <p:txBody>
          <a:bodyPr anchorCtr="0" anchor="b" bIns="0" lIns="0" spcFirstLastPara="1" rIns="0" wrap="square" tIns="12700">
            <a:spAutoFit/>
          </a:bodyPr>
          <a:lstStyle/>
          <a:p>
            <a:pPr indent="0" lvl="0" marL="12700" rtl="0" algn="l">
              <a:lnSpc>
                <a:spcPct val="114000"/>
              </a:lnSpc>
              <a:spcBef>
                <a:spcPts val="0"/>
              </a:spcBef>
              <a:spcAft>
                <a:spcPts val="0"/>
              </a:spcAft>
              <a:buClr>
                <a:srgbClr val="FFFFFD"/>
              </a:buClr>
              <a:buSzPts val="6000"/>
              <a:buFont typeface="Arial Narrow"/>
              <a:buNone/>
            </a:pPr>
            <a:r>
              <a:rPr lang="en-US" sz="6000">
                <a:solidFill>
                  <a:srgbClr val="FFFFFD"/>
                </a:solidFill>
              </a:rPr>
              <a:t>FRESH START</a:t>
            </a:r>
            <a:endParaRPr sz="6000"/>
          </a:p>
        </p:txBody>
      </p:sp>
      <p:cxnSp>
        <p:nvCxnSpPr>
          <p:cNvPr id="1056" name="Google Shape;1056;p57"/>
          <p:cNvCxnSpPr/>
          <p:nvPr/>
        </p:nvCxnSpPr>
        <p:spPr>
          <a:xfrm>
            <a:off x="898127" y="4304872"/>
            <a:ext cx="930673" cy="0"/>
          </a:xfrm>
          <a:prstGeom prst="straightConnector1">
            <a:avLst/>
          </a:prstGeom>
          <a:noFill/>
          <a:ln cap="flat" cmpd="sng" w="76200">
            <a:solidFill>
              <a:srgbClr val="00B050"/>
            </a:solidFill>
            <a:prstDash val="solid"/>
            <a:round/>
            <a:headEnd len="sm" w="sm" type="none"/>
            <a:tailEnd len="sm" w="sm" type="none"/>
          </a:ln>
        </p:spPr>
      </p:cxnSp>
      <p:sp>
        <p:nvSpPr>
          <p:cNvPr id="1057" name="Google Shape;1057;p57"/>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p58"/>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DELINQUENCY AND DEFAULT</a:t>
            </a:r>
            <a:endParaRPr/>
          </a:p>
        </p:txBody>
      </p:sp>
      <p:sp>
        <p:nvSpPr>
          <p:cNvPr id="1064" name="Google Shape;1064;p58"/>
          <p:cNvSpPr txBox="1"/>
          <p:nvPr/>
        </p:nvSpPr>
        <p:spPr>
          <a:xfrm>
            <a:off x="841568" y="1505574"/>
            <a:ext cx="11350431" cy="4924425"/>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191918"/>
              </a:buClr>
              <a:buSzPts val="2400"/>
              <a:buFont typeface="Arial"/>
              <a:buChar char="•"/>
            </a:pPr>
            <a:r>
              <a:rPr b="0" i="0" lang="en-US" sz="2400" u="none" cap="none" strike="noStrike">
                <a:solidFill>
                  <a:srgbClr val="191918"/>
                </a:solidFill>
                <a:latin typeface="Arial"/>
                <a:ea typeface="Arial"/>
                <a:cs typeface="Arial"/>
                <a:sym typeface="Arial"/>
              </a:rPr>
              <a:t>The first day after a missed student loan payment, the loan becomes past due, or </a:t>
            </a:r>
            <a:r>
              <a:rPr b="1" i="0" lang="en-US" sz="2400" u="none" cap="none" strike="noStrike">
                <a:solidFill>
                  <a:srgbClr val="191918"/>
                </a:solidFill>
                <a:latin typeface="Arial"/>
                <a:ea typeface="Arial"/>
                <a:cs typeface="Arial"/>
                <a:sym typeface="Arial"/>
              </a:rPr>
              <a:t>delinquent</a:t>
            </a:r>
            <a:r>
              <a:rPr b="0" i="0" lang="en-US" sz="2400" u="none" cap="none" strike="noStrike">
                <a:solidFill>
                  <a:srgbClr val="191918"/>
                </a:solidFill>
                <a:latin typeface="Arial"/>
                <a:ea typeface="Arial"/>
                <a:cs typeface="Arial"/>
                <a:sym typeface="Arial"/>
              </a:rPr>
              <a:t>. </a:t>
            </a:r>
            <a:endParaRPr/>
          </a:p>
          <a:p>
            <a:pPr indent="-285750" lvl="0" marL="285750" marR="0" rtl="0" algn="l">
              <a:lnSpc>
                <a:spcPct val="100000"/>
              </a:lnSpc>
              <a:spcBef>
                <a:spcPts val="1200"/>
              </a:spcBef>
              <a:spcAft>
                <a:spcPts val="0"/>
              </a:spcAft>
              <a:buClr>
                <a:srgbClr val="191918"/>
              </a:buClr>
              <a:buSzPts val="2400"/>
              <a:buFont typeface="Arial"/>
              <a:buChar char="•"/>
            </a:pPr>
            <a:r>
              <a:rPr b="0" i="0" lang="en-US" sz="2400" u="none" cap="none" strike="noStrike">
                <a:solidFill>
                  <a:srgbClr val="191918"/>
                </a:solidFill>
                <a:latin typeface="Arial"/>
                <a:ea typeface="Arial"/>
                <a:cs typeface="Arial"/>
                <a:sym typeface="Arial"/>
              </a:rPr>
              <a:t>If delinquent for 90 days or more, the loan servicer will report the delinquency to the three major national credit bureaus. </a:t>
            </a:r>
            <a:endParaRPr/>
          </a:p>
          <a:p>
            <a:pPr indent="-285750" lvl="0" marL="285750" marR="0" rtl="0" algn="l">
              <a:lnSpc>
                <a:spcPct val="100000"/>
              </a:lnSpc>
              <a:spcBef>
                <a:spcPts val="1200"/>
              </a:spcBef>
              <a:spcAft>
                <a:spcPts val="0"/>
              </a:spcAft>
              <a:buClr>
                <a:srgbClr val="191918"/>
              </a:buClr>
              <a:buSzPts val="2400"/>
              <a:buFont typeface="Arial"/>
              <a:buChar char="•"/>
            </a:pPr>
            <a:r>
              <a:rPr lang="en-US" sz="2400">
                <a:solidFill>
                  <a:srgbClr val="191918"/>
                </a:solidFill>
                <a:latin typeface="Arial"/>
                <a:ea typeface="Arial"/>
                <a:cs typeface="Arial"/>
                <a:sym typeface="Arial"/>
              </a:rPr>
              <a:t>For Direct Loan and FFEL, borrowers are</a:t>
            </a:r>
            <a:r>
              <a:rPr b="0" i="0" lang="en-US" sz="2400" u="none" cap="none" strike="noStrike">
                <a:solidFill>
                  <a:srgbClr val="191918"/>
                </a:solidFill>
                <a:latin typeface="Arial"/>
                <a:ea typeface="Arial"/>
                <a:cs typeface="Arial"/>
                <a:sym typeface="Arial"/>
              </a:rPr>
              <a:t> considered to be in </a:t>
            </a:r>
            <a:r>
              <a:rPr b="1" i="0" lang="en-US" sz="2400" u="none" cap="none" strike="noStrike">
                <a:solidFill>
                  <a:srgbClr val="191918"/>
                </a:solidFill>
                <a:latin typeface="Arial"/>
                <a:ea typeface="Arial"/>
                <a:cs typeface="Arial"/>
                <a:sym typeface="Arial"/>
              </a:rPr>
              <a:t>default</a:t>
            </a:r>
            <a:r>
              <a:rPr b="0" i="0" lang="en-US" sz="2400" u="none" cap="none" strike="noStrike">
                <a:solidFill>
                  <a:srgbClr val="191918"/>
                </a:solidFill>
                <a:latin typeface="Arial"/>
                <a:ea typeface="Arial"/>
                <a:cs typeface="Arial"/>
                <a:sym typeface="Arial"/>
              </a:rPr>
              <a:t> if they don’t make the scheduled student loan payments for at least 270 days.</a:t>
            </a:r>
            <a:endParaRPr/>
          </a:p>
          <a:p>
            <a:pPr indent="-285750" lvl="1" marL="742950" marR="0" rtl="0" algn="l">
              <a:spcBef>
                <a:spcPts val="1200"/>
              </a:spcBef>
              <a:spcAft>
                <a:spcPts val="0"/>
              </a:spcAft>
              <a:buClr>
                <a:srgbClr val="191918"/>
              </a:buClr>
              <a:buSzPts val="2000"/>
              <a:buFont typeface="Arial"/>
              <a:buChar char="•"/>
            </a:pPr>
            <a:r>
              <a:rPr b="0" i="0" lang="en-US" sz="2000" u="none" cap="none" strike="noStrike">
                <a:solidFill>
                  <a:srgbClr val="191918"/>
                </a:solidFill>
                <a:latin typeface="Arial"/>
                <a:ea typeface="Arial"/>
                <a:cs typeface="Arial"/>
                <a:sym typeface="Arial"/>
              </a:rPr>
              <a:t>The entire unpaid balance of the loan and any interest owed becomes immediately due.</a:t>
            </a:r>
            <a:endParaRPr/>
          </a:p>
          <a:p>
            <a:pPr indent="-285750" lvl="1" marL="742950" marR="0" rtl="0" algn="l">
              <a:spcBef>
                <a:spcPts val="1200"/>
              </a:spcBef>
              <a:spcAft>
                <a:spcPts val="0"/>
              </a:spcAft>
              <a:buClr>
                <a:srgbClr val="191918"/>
              </a:buClr>
              <a:buSzPts val="2000"/>
              <a:buFont typeface="Arial"/>
              <a:buChar char="•"/>
            </a:pPr>
            <a:r>
              <a:rPr b="0" i="0" lang="en-US" sz="2000" u="none" cap="none" strike="noStrike">
                <a:solidFill>
                  <a:srgbClr val="191918"/>
                </a:solidFill>
                <a:latin typeface="Arial"/>
                <a:ea typeface="Arial"/>
                <a:cs typeface="Arial"/>
                <a:sym typeface="Arial"/>
              </a:rPr>
              <a:t>Wages may be garnished. </a:t>
            </a:r>
            <a:endParaRPr/>
          </a:p>
          <a:p>
            <a:pPr indent="-285750" lvl="1" marL="742950" marR="0" rtl="0" algn="l">
              <a:spcBef>
                <a:spcPts val="1200"/>
              </a:spcBef>
              <a:spcAft>
                <a:spcPts val="0"/>
              </a:spcAft>
              <a:buClr>
                <a:srgbClr val="191918"/>
              </a:buClr>
              <a:buSzPts val="2000"/>
              <a:buFont typeface="Arial"/>
              <a:buChar char="•"/>
            </a:pPr>
            <a:r>
              <a:rPr b="0" i="0" lang="en-US" sz="2000" u="none" cap="none" strike="noStrike">
                <a:solidFill>
                  <a:srgbClr val="191918"/>
                </a:solidFill>
                <a:latin typeface="Arial"/>
                <a:ea typeface="Arial"/>
                <a:cs typeface="Arial"/>
                <a:sym typeface="Arial"/>
              </a:rPr>
              <a:t>Tax refunds and federal benefit payments may be withheld.</a:t>
            </a:r>
            <a:endParaRPr/>
          </a:p>
          <a:p>
            <a:pPr indent="-285750" lvl="1" marL="742950" marR="0" rtl="0" algn="l">
              <a:spcBef>
                <a:spcPts val="1200"/>
              </a:spcBef>
              <a:spcAft>
                <a:spcPts val="0"/>
              </a:spcAft>
              <a:buClr>
                <a:srgbClr val="191918"/>
              </a:buClr>
              <a:buSzPts val="2000"/>
              <a:buFont typeface="Arial"/>
              <a:buChar char="•"/>
            </a:pPr>
            <a:r>
              <a:rPr b="0" i="0" lang="en-US" sz="2000" u="none" cap="none" strike="noStrike">
                <a:solidFill>
                  <a:srgbClr val="191918"/>
                </a:solidFill>
                <a:latin typeface="Arial"/>
                <a:ea typeface="Arial"/>
                <a:cs typeface="Arial"/>
                <a:sym typeface="Arial"/>
              </a:rPr>
              <a:t>They lose eligibility for additional federal student aid.</a:t>
            </a:r>
            <a:endParaRPr/>
          </a:p>
          <a:p>
            <a:pPr indent="-158750" lvl="0" marL="285750" marR="0" rtl="0" algn="l">
              <a:lnSpc>
                <a:spcPct val="100000"/>
              </a:lnSpc>
              <a:spcBef>
                <a:spcPts val="1200"/>
              </a:spcBef>
              <a:spcAft>
                <a:spcPts val="0"/>
              </a:spcAft>
              <a:buClr>
                <a:schemeClr val="dk1"/>
              </a:buClr>
              <a:buSzPts val="2000"/>
              <a:buFont typeface="Arial"/>
              <a:buNone/>
            </a:pPr>
            <a:r>
              <a:t/>
            </a:r>
            <a:endParaRPr b="0" i="0" sz="2000" u="none" cap="none" strike="noStrike">
              <a:solidFill>
                <a:srgbClr val="FFFFFF"/>
              </a:solidFill>
              <a:latin typeface="Arial"/>
              <a:ea typeface="Arial"/>
              <a:cs typeface="Arial"/>
              <a:sym typeface="Arial"/>
            </a:endParaRPr>
          </a:p>
        </p:txBody>
      </p:sp>
      <p:sp>
        <p:nvSpPr>
          <p:cNvPr id="1065" name="Google Shape;1065;p58"/>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p59"/>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FRESH START: BENEFITS</a:t>
            </a:r>
            <a:endParaRPr/>
          </a:p>
        </p:txBody>
      </p:sp>
      <p:sp>
        <p:nvSpPr>
          <p:cNvPr id="1072" name="Google Shape;1072;p59"/>
          <p:cNvSpPr txBox="1"/>
          <p:nvPr/>
        </p:nvSpPr>
        <p:spPr>
          <a:xfrm>
            <a:off x="841569" y="1505574"/>
            <a:ext cx="10722358" cy="6524863"/>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191918"/>
              </a:buClr>
              <a:buSzPts val="2400"/>
              <a:buFont typeface="Arial"/>
              <a:buChar char="•"/>
            </a:pPr>
            <a:r>
              <a:rPr b="0" i="0" lang="en-US" sz="2400" u="none" cap="none" strike="noStrike">
                <a:solidFill>
                  <a:srgbClr val="191918"/>
                </a:solidFill>
                <a:latin typeface="Arial"/>
                <a:ea typeface="Arial"/>
                <a:cs typeface="Arial"/>
                <a:sym typeface="Arial"/>
              </a:rPr>
              <a:t>One-time, temporary program that offers every federal student loan borrower a path out of default</a:t>
            </a:r>
            <a:endParaRPr/>
          </a:p>
          <a:p>
            <a:pPr indent="-285750" lvl="0" marL="285750" marR="0" rtl="0" algn="l">
              <a:lnSpc>
                <a:spcPct val="100000"/>
              </a:lnSpc>
              <a:spcBef>
                <a:spcPts val="1200"/>
              </a:spcBef>
              <a:spcAft>
                <a:spcPts val="0"/>
              </a:spcAft>
              <a:buClr>
                <a:srgbClr val="191918"/>
              </a:buClr>
              <a:buSzPts val="2400"/>
              <a:buFont typeface="Arial"/>
              <a:buChar char="•"/>
            </a:pPr>
            <a:r>
              <a:rPr b="0" i="0" lang="en-US" sz="2400" u="none" cap="none" strike="noStrike">
                <a:solidFill>
                  <a:srgbClr val="191918"/>
                </a:solidFill>
                <a:latin typeface="Arial"/>
                <a:ea typeface="Arial"/>
                <a:cs typeface="Arial"/>
                <a:sym typeface="Arial"/>
              </a:rPr>
              <a:t>Benefits:</a:t>
            </a:r>
            <a:endParaRPr/>
          </a:p>
          <a:p>
            <a:pPr indent="-285750" lvl="1" marL="742950" marR="0" rtl="0" algn="l">
              <a:lnSpc>
                <a:spcPct val="100000"/>
              </a:lnSpc>
              <a:spcBef>
                <a:spcPts val="1200"/>
              </a:spcBef>
              <a:spcAft>
                <a:spcPts val="0"/>
              </a:spcAft>
              <a:buClr>
                <a:srgbClr val="191918"/>
              </a:buClr>
              <a:buSzPts val="2400"/>
              <a:buFont typeface="Arial"/>
              <a:buChar char="•"/>
            </a:pPr>
            <a:r>
              <a:rPr b="0" i="0" lang="en-US" sz="2400" u="none" cap="none" strike="noStrike">
                <a:solidFill>
                  <a:srgbClr val="191918"/>
                </a:solidFill>
                <a:latin typeface="Arial"/>
                <a:ea typeface="Arial"/>
                <a:cs typeface="Arial"/>
                <a:sym typeface="Arial"/>
              </a:rPr>
              <a:t>Restored access to federal aid</a:t>
            </a:r>
            <a:endParaRPr/>
          </a:p>
          <a:p>
            <a:pPr indent="-285750" lvl="1" marL="742950" marR="0" rtl="0" algn="l">
              <a:lnSpc>
                <a:spcPct val="100000"/>
              </a:lnSpc>
              <a:spcBef>
                <a:spcPts val="1200"/>
              </a:spcBef>
              <a:spcAft>
                <a:spcPts val="0"/>
              </a:spcAft>
              <a:buClr>
                <a:srgbClr val="191918"/>
              </a:buClr>
              <a:buSzPts val="2400"/>
              <a:buFont typeface="Arial"/>
              <a:buChar char="•"/>
            </a:pPr>
            <a:r>
              <a:rPr b="0" i="0" lang="en-US" sz="2400" u="none" cap="none" strike="noStrike">
                <a:solidFill>
                  <a:srgbClr val="191918"/>
                </a:solidFill>
                <a:latin typeface="Arial"/>
                <a:ea typeface="Arial"/>
                <a:cs typeface="Arial"/>
                <a:sym typeface="Arial"/>
              </a:rPr>
              <a:t>Stopped collections</a:t>
            </a:r>
            <a:endParaRPr/>
          </a:p>
          <a:p>
            <a:pPr indent="-285750" lvl="1" marL="742950" marR="0" rtl="0" algn="l">
              <a:lnSpc>
                <a:spcPct val="100000"/>
              </a:lnSpc>
              <a:spcBef>
                <a:spcPts val="1200"/>
              </a:spcBef>
              <a:spcAft>
                <a:spcPts val="0"/>
              </a:spcAft>
              <a:buClr>
                <a:srgbClr val="191918"/>
              </a:buClr>
              <a:buSzPts val="2400"/>
              <a:buFont typeface="Arial"/>
              <a:buChar char="•"/>
            </a:pPr>
            <a:r>
              <a:rPr b="0" i="0" lang="en-US" sz="2400" u="none" cap="none" strike="noStrike">
                <a:solidFill>
                  <a:srgbClr val="191918"/>
                </a:solidFill>
                <a:latin typeface="Arial"/>
                <a:ea typeface="Arial"/>
                <a:cs typeface="Arial"/>
                <a:sym typeface="Arial"/>
              </a:rPr>
              <a:t>Eligibility for other government loans</a:t>
            </a:r>
            <a:endParaRPr/>
          </a:p>
          <a:p>
            <a:pPr indent="-285750" lvl="1" marL="742950" marR="0" rtl="0" algn="l">
              <a:lnSpc>
                <a:spcPct val="100000"/>
              </a:lnSpc>
              <a:spcBef>
                <a:spcPts val="1200"/>
              </a:spcBef>
              <a:spcAft>
                <a:spcPts val="0"/>
              </a:spcAft>
              <a:buClr>
                <a:srgbClr val="191918"/>
              </a:buClr>
              <a:buSzPts val="2400"/>
              <a:buFont typeface="Arial"/>
              <a:buChar char="•"/>
            </a:pPr>
            <a:r>
              <a:rPr b="0" i="0" lang="en-US" sz="2400" u="none" cap="none" strike="noStrike">
                <a:solidFill>
                  <a:srgbClr val="191918"/>
                </a:solidFill>
                <a:latin typeface="Arial"/>
                <a:ea typeface="Arial"/>
                <a:cs typeface="Arial"/>
                <a:sym typeface="Arial"/>
              </a:rPr>
              <a:t>Credit report changes</a:t>
            </a:r>
            <a:endParaRPr/>
          </a:p>
          <a:p>
            <a:pPr indent="-285750" lvl="1" marL="742950" marR="0" rtl="0" algn="l">
              <a:lnSpc>
                <a:spcPct val="100000"/>
              </a:lnSpc>
              <a:spcBef>
                <a:spcPts val="1200"/>
              </a:spcBef>
              <a:spcAft>
                <a:spcPts val="0"/>
              </a:spcAft>
              <a:buClr>
                <a:srgbClr val="191918"/>
              </a:buClr>
              <a:buSzPts val="2400"/>
              <a:buFont typeface="Arial"/>
              <a:buChar char="•"/>
            </a:pPr>
            <a:r>
              <a:rPr b="0" i="0" lang="en-US" sz="2400" u="none" cap="none" strike="noStrike">
                <a:solidFill>
                  <a:srgbClr val="191918"/>
                </a:solidFill>
                <a:latin typeface="Arial"/>
                <a:ea typeface="Arial"/>
                <a:cs typeface="Arial"/>
                <a:sym typeface="Arial"/>
              </a:rPr>
              <a:t>Preserved date of first delinquency</a:t>
            </a:r>
            <a:endParaRPr/>
          </a:p>
          <a:p>
            <a:pPr indent="-285750" lvl="0" marL="285750" marR="0" rtl="0" algn="l">
              <a:spcBef>
                <a:spcPts val="1200"/>
              </a:spcBef>
              <a:spcAft>
                <a:spcPts val="0"/>
              </a:spcAft>
              <a:buClr>
                <a:srgbClr val="191918"/>
              </a:buClr>
              <a:buSzPts val="2400"/>
              <a:buFont typeface="Arial"/>
              <a:buChar char="•"/>
            </a:pPr>
            <a:r>
              <a:rPr b="0" i="0" lang="en-US" sz="2400" u="none" cap="none" strike="noStrike">
                <a:solidFill>
                  <a:srgbClr val="191918"/>
                </a:solidFill>
                <a:latin typeface="Arial"/>
                <a:ea typeface="Arial"/>
                <a:cs typeface="Arial"/>
                <a:sym typeface="Arial"/>
              </a:rPr>
              <a:t>CFPB reports that borrowers see a </a:t>
            </a:r>
            <a:r>
              <a:rPr b="1" i="0" lang="en-US" sz="2400" u="sng" cap="none" strike="noStrike">
                <a:solidFill>
                  <a:srgbClr val="191918"/>
                </a:solidFill>
                <a:latin typeface="Arial"/>
                <a:ea typeface="Arial"/>
                <a:cs typeface="Arial"/>
                <a:sym typeface="Arial"/>
                <a:hlinkClick r:id="rId3">
                  <a:extLst>
                    <a:ext uri="{A12FA001-AC4F-418D-AE19-62706E023703}">
                      <ahyp:hlinkClr val="tx"/>
                    </a:ext>
                  </a:extLst>
                </a:hlinkClick>
              </a:rPr>
              <a:t>50-point jump </a:t>
            </a:r>
            <a:r>
              <a:rPr b="0" i="0" lang="en-US" sz="2400" u="none" cap="none" strike="noStrike">
                <a:solidFill>
                  <a:srgbClr val="191918"/>
                </a:solidFill>
                <a:latin typeface="Arial"/>
                <a:ea typeface="Arial"/>
                <a:cs typeface="Arial"/>
                <a:sym typeface="Arial"/>
              </a:rPr>
              <a:t>in credit scores</a:t>
            </a:r>
            <a:endParaRPr/>
          </a:p>
          <a:p>
            <a:pPr indent="-285750" lvl="0" marL="285750" marR="0" rtl="0" algn="l">
              <a:spcBef>
                <a:spcPts val="1200"/>
              </a:spcBef>
              <a:spcAft>
                <a:spcPts val="0"/>
              </a:spcAft>
              <a:buClr>
                <a:srgbClr val="191918"/>
              </a:buClr>
              <a:buSzPts val="2400"/>
              <a:buFont typeface="Arial"/>
              <a:buChar char="•"/>
            </a:pPr>
            <a:r>
              <a:rPr lang="en-US" sz="2400">
                <a:solidFill>
                  <a:srgbClr val="191918"/>
                </a:solidFill>
                <a:latin typeface="Arial"/>
                <a:ea typeface="Arial"/>
                <a:cs typeface="Arial"/>
                <a:sym typeface="Arial"/>
              </a:rPr>
              <a:t>Borrowers should take advantage of Fresh Start by September 30, 2024. </a:t>
            </a:r>
            <a:endParaRPr/>
          </a:p>
          <a:p>
            <a:pPr indent="-133350" lvl="0" marL="285750" marR="0" rtl="0" algn="l">
              <a:spcBef>
                <a:spcPts val="1200"/>
              </a:spcBef>
              <a:spcAft>
                <a:spcPts val="0"/>
              </a:spcAft>
              <a:buClr>
                <a:schemeClr val="dk1"/>
              </a:buClr>
              <a:buSzPts val="2400"/>
              <a:buFont typeface="Arial"/>
              <a:buNone/>
            </a:pPr>
            <a:r>
              <a:t/>
            </a:r>
            <a:endParaRPr b="0" i="0" sz="2400" u="none" cap="none" strike="noStrike">
              <a:solidFill>
                <a:srgbClr val="191918"/>
              </a:solidFill>
              <a:latin typeface="Arial"/>
              <a:ea typeface="Arial"/>
              <a:cs typeface="Arial"/>
              <a:sym typeface="Arial"/>
            </a:endParaRPr>
          </a:p>
          <a:p>
            <a:pPr indent="-133350" lvl="0" marL="285750" marR="0" rtl="0" algn="l">
              <a:lnSpc>
                <a:spcPct val="100000"/>
              </a:lnSpc>
              <a:spcBef>
                <a:spcPts val="1200"/>
              </a:spcBef>
              <a:spcAft>
                <a:spcPts val="0"/>
              </a:spcAft>
              <a:buClr>
                <a:schemeClr val="dk1"/>
              </a:buClr>
              <a:buSzPts val="2400"/>
              <a:buFont typeface="Arial"/>
              <a:buNone/>
            </a:pPr>
            <a:r>
              <a:t/>
            </a:r>
            <a:endParaRPr b="0" i="0" sz="2400" u="none" cap="none" strike="noStrike">
              <a:solidFill>
                <a:srgbClr val="191918"/>
              </a:solidFill>
              <a:latin typeface="Arial"/>
              <a:ea typeface="Arial"/>
              <a:cs typeface="Arial"/>
              <a:sym typeface="Arial"/>
            </a:endParaRPr>
          </a:p>
          <a:p>
            <a:pPr indent="-158750" lvl="0" marL="285750" marR="0" rtl="0" algn="l">
              <a:lnSpc>
                <a:spcPct val="100000"/>
              </a:lnSpc>
              <a:spcBef>
                <a:spcPts val="1200"/>
              </a:spcBef>
              <a:spcAft>
                <a:spcPts val="0"/>
              </a:spcAft>
              <a:buClr>
                <a:schemeClr val="dk1"/>
              </a:buClr>
              <a:buSzPts val="2000"/>
              <a:buFont typeface="Arial"/>
              <a:buNone/>
            </a:pPr>
            <a:r>
              <a:t/>
            </a:r>
            <a:endParaRPr b="0" i="0" sz="2000" u="none" cap="none" strike="noStrike">
              <a:solidFill>
                <a:srgbClr val="FFFFFF"/>
              </a:solidFill>
              <a:latin typeface="Arial"/>
              <a:ea typeface="Arial"/>
              <a:cs typeface="Arial"/>
              <a:sym typeface="Arial"/>
            </a:endParaRPr>
          </a:p>
        </p:txBody>
      </p:sp>
      <p:sp>
        <p:nvSpPr>
          <p:cNvPr id="1073" name="Google Shape;1073;p59"/>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6"/>
          <p:cNvSpPr txBox="1"/>
          <p:nvPr>
            <p:ph type="ctrTitle"/>
          </p:nvPr>
        </p:nvSpPr>
        <p:spPr>
          <a:xfrm>
            <a:off x="914400" y="1538034"/>
            <a:ext cx="10668000" cy="1730869"/>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lt1"/>
              </a:buClr>
              <a:buSzPts val="6000"/>
              <a:buFont typeface="Arial Narrow"/>
              <a:buNone/>
            </a:pPr>
            <a:r>
              <a:rPr lang="en-US"/>
              <a:t>FEDERAL STUDENT AID: REPAYMENT 101</a:t>
            </a:r>
            <a:endParaRPr b="0"/>
          </a:p>
        </p:txBody>
      </p:sp>
      <p:sp>
        <p:nvSpPr>
          <p:cNvPr id="594" name="Google Shape;594;p6"/>
          <p:cNvSpPr txBox="1"/>
          <p:nvPr/>
        </p:nvSpPr>
        <p:spPr>
          <a:xfrm>
            <a:off x="331076" y="5713953"/>
            <a:ext cx="6616557" cy="923330"/>
          </a:xfrm>
          <a:prstGeom prst="rect">
            <a:avLst/>
          </a:prstGeom>
          <a:noFill/>
          <a:ln>
            <a:noFill/>
          </a:ln>
        </p:spPr>
        <p:txBody>
          <a:bodyPr anchorCtr="0" anchor="t" bIns="45700" lIns="91425" spcFirstLastPara="1" rIns="91425" wrap="square" tIns="45700">
            <a:spAutoFit/>
          </a:bodyPr>
          <a:lstStyle/>
          <a:p>
            <a:pPr indent="0" lvl="0" marL="228600" marR="0" rtl="0" algn="l">
              <a:lnSpc>
                <a:spcPct val="100000"/>
              </a:lnSpc>
              <a:spcBef>
                <a:spcPts val="0"/>
              </a:spcBef>
              <a:spcAft>
                <a:spcPts val="0"/>
              </a:spcAft>
              <a:buClr>
                <a:schemeClr val="dk1"/>
              </a:buClr>
              <a:buSzPts val="1800"/>
              <a:buFont typeface="Arial"/>
              <a:buNone/>
            </a:pPr>
            <a:r>
              <a:rPr b="0" i="1" lang="en-US" sz="1800" u="none" cap="none" strike="noStrike">
                <a:solidFill>
                  <a:schemeClr val="dk1"/>
                </a:solidFill>
                <a:latin typeface="Arial"/>
                <a:ea typeface="Arial"/>
                <a:cs typeface="Arial"/>
                <a:sym typeface="Arial"/>
              </a:rPr>
              <a:t>Information presented today is on background and not for direct attribution. For comment about the information presented today, please contact </a:t>
            </a:r>
            <a:r>
              <a:rPr b="0" i="1" lang="en-US" sz="1800" u="sng" cap="none" strike="noStrike">
                <a:solidFill>
                  <a:schemeClr val="accent1"/>
                </a:solidFill>
                <a:latin typeface="Arial"/>
                <a:ea typeface="Arial"/>
                <a:cs typeface="Arial"/>
                <a:sym typeface="Arial"/>
                <a:hlinkClick r:id="rId3">
                  <a:extLst>
                    <a:ext uri="{A12FA001-AC4F-418D-AE19-62706E023703}">
                      <ahyp:hlinkClr val="tx"/>
                    </a:ext>
                  </a:extLst>
                </a:hlinkClick>
              </a:rPr>
              <a:t>press@ed.gov</a:t>
            </a:r>
            <a:r>
              <a:rPr b="0" i="1" lang="en-US" sz="1800" u="none" cap="none" strike="noStrike">
                <a:solidFill>
                  <a:schemeClr val="dk1"/>
                </a:solidFill>
                <a:latin typeface="Arial"/>
                <a:ea typeface="Arial"/>
                <a:cs typeface="Arial"/>
                <a:sym typeface="Arial"/>
              </a:rPr>
              <a:t>.</a:t>
            </a:r>
            <a:r>
              <a:rPr b="0" i="1" lang="en-US" sz="1800" u="none" cap="none" strike="noStrike">
                <a:solidFill>
                  <a:schemeClr val="lt1"/>
                </a:solidFill>
                <a:latin typeface="Arial"/>
                <a:ea typeface="Arial"/>
                <a:cs typeface="Arial"/>
                <a:sym typeface="Arial"/>
              </a:rPr>
              <a:t>.</a:t>
            </a:r>
            <a:endParaRPr b="0" i="1" sz="1800" u="none" cap="none" strike="noStrike">
              <a:solidFill>
                <a:schemeClr val="lt1"/>
              </a:solidFill>
              <a:latin typeface="Calibri"/>
              <a:ea typeface="Calibri"/>
              <a:cs typeface="Calibri"/>
              <a:sym typeface="Calibri"/>
            </a:endParaRPr>
          </a:p>
        </p:txBody>
      </p:sp>
      <p:sp>
        <p:nvSpPr>
          <p:cNvPr id="595" name="Google Shape;595;p6"/>
          <p:cNvSpPr txBox="1"/>
          <p:nvPr/>
        </p:nvSpPr>
        <p:spPr>
          <a:xfrm>
            <a:off x="618261" y="3589098"/>
            <a:ext cx="8809517" cy="1077218"/>
          </a:xfrm>
          <a:prstGeom prst="rect">
            <a:avLst/>
          </a:prstGeom>
          <a:noFill/>
          <a:ln>
            <a:noFill/>
          </a:ln>
        </p:spPr>
        <p:txBody>
          <a:bodyPr anchorCtr="0" anchor="t" bIns="45700" lIns="91425" spcFirstLastPara="1" rIns="91425" wrap="square" tIns="45700">
            <a:spAutoFit/>
          </a:bodyPr>
          <a:lstStyle/>
          <a:p>
            <a:pPr indent="0" lvl="0" marL="228600" marR="0" rtl="0" algn="l">
              <a:lnSpc>
                <a:spcPct val="100000"/>
              </a:lnSpc>
              <a:spcBef>
                <a:spcPts val="0"/>
              </a:spcBef>
              <a:spcAft>
                <a:spcPts val="0"/>
              </a:spcAft>
              <a:buClr>
                <a:schemeClr val="lt1"/>
              </a:buClr>
              <a:buSzPts val="3200"/>
              <a:buFont typeface="Arial"/>
              <a:buNone/>
            </a:pPr>
            <a:r>
              <a:rPr b="0" i="1" lang="en-US" sz="3200" u="none" cap="none" strike="noStrike">
                <a:solidFill>
                  <a:schemeClr val="lt1"/>
                </a:solidFill>
                <a:latin typeface="Arial"/>
                <a:ea typeface="Arial"/>
                <a:cs typeface="Arial"/>
                <a:sym typeface="Arial"/>
              </a:rPr>
              <a:t>Stakeholder Engagement Group </a:t>
            </a:r>
            <a:endParaRPr/>
          </a:p>
          <a:p>
            <a:pPr indent="0" lvl="0" marL="228600" marR="0" rtl="0" algn="l">
              <a:lnSpc>
                <a:spcPct val="100000"/>
              </a:lnSpc>
              <a:spcBef>
                <a:spcPts val="0"/>
              </a:spcBef>
              <a:spcAft>
                <a:spcPts val="0"/>
              </a:spcAft>
              <a:buClr>
                <a:schemeClr val="lt1"/>
              </a:buClr>
              <a:buSzPts val="3200"/>
              <a:buFont typeface="Arial"/>
              <a:buNone/>
            </a:pPr>
            <a:r>
              <a:rPr b="0" i="1" lang="en-US" sz="3200" u="none" cap="none" strike="noStrike">
                <a:solidFill>
                  <a:schemeClr val="lt1"/>
                </a:solidFill>
                <a:latin typeface="Arial"/>
                <a:ea typeface="Arial"/>
                <a:cs typeface="Arial"/>
                <a:sym typeface="Arial"/>
              </a:rPr>
              <a:t>Ombudsman Office</a:t>
            </a:r>
            <a:endParaRPr/>
          </a:p>
        </p:txBody>
      </p:sp>
      <p:sp>
        <p:nvSpPr>
          <p:cNvPr id="596" name="Google Shape;596;p6"/>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p60"/>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FRESH START: HOW TO SIGN UP</a:t>
            </a:r>
            <a:endParaRPr/>
          </a:p>
        </p:txBody>
      </p:sp>
      <p:sp>
        <p:nvSpPr>
          <p:cNvPr id="1080" name="Google Shape;1080;p60"/>
          <p:cNvSpPr txBox="1"/>
          <p:nvPr/>
        </p:nvSpPr>
        <p:spPr>
          <a:xfrm>
            <a:off x="803469" y="1553199"/>
            <a:ext cx="10436031" cy="627864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91918"/>
              </a:buClr>
              <a:buSzPts val="2400"/>
              <a:buFont typeface="Arial"/>
              <a:buNone/>
            </a:pPr>
            <a:r>
              <a:rPr b="0" i="0" lang="en-US" sz="2400" u="none" cap="none" strike="noStrike">
                <a:solidFill>
                  <a:srgbClr val="191918"/>
                </a:solidFill>
                <a:latin typeface="Arial"/>
                <a:ea typeface="Arial"/>
                <a:cs typeface="Arial"/>
                <a:sym typeface="Arial"/>
              </a:rPr>
              <a:t>Steps to take advantage of Fresh Start:</a:t>
            </a:r>
            <a:endParaRPr/>
          </a:p>
          <a:p>
            <a:pPr indent="-457200" lvl="0" marL="457200" marR="0" rtl="0" algn="l">
              <a:lnSpc>
                <a:spcPct val="100000"/>
              </a:lnSpc>
              <a:spcBef>
                <a:spcPts val="1200"/>
              </a:spcBef>
              <a:spcAft>
                <a:spcPts val="0"/>
              </a:spcAft>
              <a:buClr>
                <a:srgbClr val="000000"/>
              </a:buClr>
              <a:buSzPts val="2400"/>
              <a:buFont typeface="Arial Narrow"/>
              <a:buAutoNum type="arabicPeriod"/>
            </a:pPr>
            <a:r>
              <a:rPr b="1" lang="en-US" sz="2400">
                <a:solidFill>
                  <a:srgbClr val="000000"/>
                </a:solidFill>
                <a:latin typeface="Arial"/>
                <a:ea typeface="Arial"/>
                <a:cs typeface="Arial"/>
                <a:sym typeface="Arial"/>
              </a:rPr>
              <a:t>Phone—</a:t>
            </a:r>
            <a:r>
              <a:rPr lang="en-US" sz="2400">
                <a:solidFill>
                  <a:srgbClr val="000000"/>
                </a:solidFill>
                <a:latin typeface="Arial"/>
                <a:ea typeface="Arial"/>
                <a:cs typeface="Arial"/>
                <a:sym typeface="Arial"/>
              </a:rPr>
              <a:t>Call the U.S. Department of Education at 1-800-621-3115 (For deaf or hard of hearing, the TTY number is 1-877-825-9923</a:t>
            </a:r>
            <a:endParaRPr b="0" i="0" sz="2400" u="none" cap="none" strike="noStrike">
              <a:solidFill>
                <a:srgbClr val="191918"/>
              </a:solidFill>
              <a:latin typeface="Arial"/>
              <a:ea typeface="Arial"/>
              <a:cs typeface="Arial"/>
              <a:sym typeface="Arial"/>
            </a:endParaRPr>
          </a:p>
          <a:p>
            <a:pPr indent="-457200" lvl="0" marL="457200" marR="0" rtl="0" algn="l">
              <a:lnSpc>
                <a:spcPct val="100000"/>
              </a:lnSpc>
              <a:spcBef>
                <a:spcPts val="1200"/>
              </a:spcBef>
              <a:spcAft>
                <a:spcPts val="0"/>
              </a:spcAft>
              <a:buClr>
                <a:srgbClr val="000000"/>
              </a:buClr>
              <a:buSzPts val="2400"/>
              <a:buFont typeface="Arial Narrow"/>
              <a:buAutoNum type="arabicPeriod"/>
            </a:pPr>
            <a:r>
              <a:rPr b="1" lang="en-US" sz="2400">
                <a:solidFill>
                  <a:srgbClr val="000000"/>
                </a:solidFill>
                <a:latin typeface="Arial"/>
                <a:ea typeface="Arial"/>
                <a:cs typeface="Arial"/>
                <a:sym typeface="Arial"/>
              </a:rPr>
              <a:t>Online—</a:t>
            </a:r>
            <a:r>
              <a:rPr lang="en-US" sz="2400">
                <a:solidFill>
                  <a:srgbClr val="000000"/>
                </a:solidFill>
                <a:latin typeface="Arial"/>
                <a:ea typeface="Arial"/>
                <a:cs typeface="Arial"/>
                <a:sym typeface="Arial"/>
              </a:rPr>
              <a:t>Go to </a:t>
            </a:r>
            <a:r>
              <a:rPr lang="en-US" sz="2400" u="sng">
                <a:solidFill>
                  <a:srgbClr val="0563C1"/>
                </a:solidFill>
                <a:latin typeface="Arial"/>
                <a:ea typeface="Arial"/>
                <a:cs typeface="Arial"/>
                <a:sym typeface="Arial"/>
                <a:hlinkClick r:id="rId3">
                  <a:extLst>
                    <a:ext uri="{A12FA001-AC4F-418D-AE19-62706E023703}">
                      <ahyp:hlinkClr val="tx"/>
                    </a:ext>
                  </a:extLst>
                </a:hlinkClick>
              </a:rPr>
              <a:t>Debt Resolution Federal Student Aid </a:t>
            </a:r>
            <a:r>
              <a:rPr lang="en-US" sz="1800" u="sng">
                <a:solidFill>
                  <a:srgbClr val="0563C1"/>
                </a:solidFill>
                <a:latin typeface="Arial"/>
                <a:ea typeface="Arial"/>
                <a:cs typeface="Arial"/>
                <a:sym typeface="Arial"/>
              </a:rPr>
              <a:t> </a:t>
            </a:r>
            <a:endParaRPr sz="2400">
              <a:solidFill>
                <a:srgbClr val="000000"/>
              </a:solidFill>
              <a:latin typeface="Arial"/>
              <a:ea typeface="Arial"/>
              <a:cs typeface="Arial"/>
              <a:sym typeface="Arial"/>
            </a:endParaRPr>
          </a:p>
          <a:p>
            <a:pPr indent="-457200" lvl="0" marL="457200" marR="0" rtl="0" algn="l">
              <a:lnSpc>
                <a:spcPct val="100000"/>
              </a:lnSpc>
              <a:spcBef>
                <a:spcPts val="1200"/>
              </a:spcBef>
              <a:spcAft>
                <a:spcPts val="0"/>
              </a:spcAft>
              <a:buClr>
                <a:srgbClr val="333333"/>
              </a:buClr>
              <a:buSzPts val="2400"/>
              <a:buFont typeface="Arial Narrow"/>
              <a:buAutoNum type="arabicPeriod"/>
            </a:pPr>
            <a:r>
              <a:rPr b="1" lang="en-US" sz="2400">
                <a:solidFill>
                  <a:srgbClr val="333333"/>
                </a:solidFill>
                <a:latin typeface="Arial"/>
                <a:ea typeface="Arial"/>
                <a:cs typeface="Arial"/>
                <a:sym typeface="Arial"/>
              </a:rPr>
              <a:t>Mail—</a:t>
            </a:r>
            <a:r>
              <a:rPr lang="en-US" sz="2400">
                <a:solidFill>
                  <a:srgbClr val="333333"/>
                </a:solidFill>
                <a:latin typeface="Arial"/>
                <a:ea typeface="Arial"/>
                <a:cs typeface="Arial"/>
                <a:sym typeface="Arial"/>
              </a:rPr>
              <a:t>Write to P.O. Box 5609, Greenville, TX 75403</a:t>
            </a:r>
            <a:endParaRPr b="0" i="0" sz="2400" u="none" cap="none" strike="noStrike">
              <a:solidFill>
                <a:srgbClr val="191918"/>
              </a:solidFill>
              <a:latin typeface="Arial"/>
              <a:ea typeface="Arial"/>
              <a:cs typeface="Arial"/>
              <a:sym typeface="Arial"/>
            </a:endParaRPr>
          </a:p>
          <a:p>
            <a:pPr indent="0" lvl="0" marL="0" marR="0" rtl="0" algn="l">
              <a:spcBef>
                <a:spcPts val="1200"/>
              </a:spcBef>
              <a:spcAft>
                <a:spcPts val="0"/>
              </a:spcAft>
              <a:buClr>
                <a:srgbClr val="191918"/>
              </a:buClr>
              <a:buSzPts val="2400"/>
              <a:buFont typeface="Arial"/>
              <a:buNone/>
            </a:pPr>
            <a:r>
              <a:rPr b="0" i="0" lang="en-US" sz="2400" u="none" cap="none" strike="noStrike">
                <a:solidFill>
                  <a:srgbClr val="191918"/>
                </a:solidFill>
                <a:latin typeface="Arial"/>
                <a:ea typeface="Arial"/>
                <a:cs typeface="Arial"/>
                <a:sym typeface="Arial"/>
              </a:rPr>
              <a:t>After opting into Fresh Start, </a:t>
            </a:r>
            <a:r>
              <a:rPr lang="en-US" sz="2400">
                <a:solidFill>
                  <a:srgbClr val="191918"/>
                </a:solidFill>
                <a:latin typeface="Arial"/>
                <a:ea typeface="Arial"/>
                <a:cs typeface="Arial"/>
                <a:sym typeface="Arial"/>
              </a:rPr>
              <a:t>borrowers </a:t>
            </a:r>
            <a:r>
              <a:rPr b="0" i="0" lang="en-US" sz="2400" u="none" cap="none" strike="noStrike">
                <a:solidFill>
                  <a:srgbClr val="191918"/>
                </a:solidFill>
                <a:latin typeface="Arial"/>
                <a:ea typeface="Arial"/>
                <a:cs typeface="Arial"/>
                <a:sym typeface="Arial"/>
              </a:rPr>
              <a:t>will receive information about income-driven repayment and </a:t>
            </a:r>
            <a:r>
              <a:rPr lang="en-US" sz="2400">
                <a:solidFill>
                  <a:srgbClr val="191918"/>
                </a:solidFill>
                <a:latin typeface="Arial"/>
                <a:ea typeface="Arial"/>
                <a:cs typeface="Arial"/>
                <a:sym typeface="Arial"/>
              </a:rPr>
              <a:t>their</a:t>
            </a:r>
            <a:r>
              <a:rPr b="0" i="0" lang="en-US" sz="2400" u="none" cap="none" strike="noStrike">
                <a:solidFill>
                  <a:srgbClr val="191918"/>
                </a:solidFill>
                <a:latin typeface="Arial"/>
                <a:ea typeface="Arial"/>
                <a:cs typeface="Arial"/>
                <a:sym typeface="Arial"/>
              </a:rPr>
              <a:t> loans will be transferred to standard servicing. </a:t>
            </a:r>
            <a:endParaRPr/>
          </a:p>
          <a:p>
            <a:pPr indent="0" lvl="0" marL="0" marR="0" rtl="0" algn="l">
              <a:spcBef>
                <a:spcPts val="0"/>
              </a:spcBef>
              <a:spcAft>
                <a:spcPts val="0"/>
              </a:spcAft>
              <a:buClr>
                <a:schemeClr val="dk1"/>
              </a:buClr>
              <a:buSzPts val="2400"/>
              <a:buFont typeface="Cambria"/>
              <a:buNone/>
            </a:pPr>
            <a:r>
              <a:t/>
            </a:r>
            <a:endParaRPr b="0" i="0" sz="2400" u="none" cap="none" strike="noStrike">
              <a:solidFill>
                <a:srgbClr val="191918"/>
              </a:solidFill>
              <a:latin typeface="Arial"/>
              <a:ea typeface="Arial"/>
              <a:cs typeface="Arial"/>
              <a:sym typeface="Arial"/>
            </a:endParaRPr>
          </a:p>
          <a:p>
            <a:pPr indent="0" lvl="0" marL="0" marR="0" rtl="0" algn="l">
              <a:spcBef>
                <a:spcPts val="0"/>
              </a:spcBef>
              <a:spcAft>
                <a:spcPts val="0"/>
              </a:spcAft>
              <a:buNone/>
            </a:pPr>
            <a:r>
              <a:rPr lang="en-US" sz="2400" u="sng">
                <a:solidFill>
                  <a:srgbClr val="191918"/>
                </a:solidFill>
                <a:latin typeface="Arial"/>
                <a:ea typeface="Arial"/>
                <a:cs typeface="Arial"/>
                <a:sym typeface="Arial"/>
                <a:hlinkClick r:id="rId4">
                  <a:extLst>
                    <a:ext uri="{A12FA001-AC4F-418D-AE19-62706E023703}">
                      <ahyp:hlinkClr val="tx"/>
                    </a:ext>
                  </a:extLst>
                </a:hlinkClick>
              </a:rPr>
              <a:t>A Fresh Start for Federal Student Loan Borrowers</a:t>
            </a:r>
            <a:r>
              <a:rPr b="0" i="0" lang="en-US" sz="2400" u="none" cap="none" strike="noStrike">
                <a:solidFill>
                  <a:srgbClr val="191918"/>
                </a:solidFill>
                <a:latin typeface="Arial"/>
                <a:ea typeface="Arial"/>
                <a:cs typeface="Arial"/>
                <a:sym typeface="Arial"/>
              </a:rPr>
              <a:t>  </a:t>
            </a:r>
            <a:endParaRPr/>
          </a:p>
          <a:p>
            <a:pPr indent="0" lvl="0" marL="0" marR="0" rtl="0" algn="l">
              <a:lnSpc>
                <a:spcPct val="100000"/>
              </a:lnSpc>
              <a:spcBef>
                <a:spcPts val="0"/>
              </a:spcBef>
              <a:spcAft>
                <a:spcPts val="0"/>
              </a:spcAft>
              <a:buClr>
                <a:schemeClr val="dk1"/>
              </a:buClr>
              <a:buSzPts val="2400"/>
              <a:buFont typeface="Cambria"/>
              <a:buNone/>
            </a:pPr>
            <a:r>
              <a:t/>
            </a:r>
            <a:endParaRPr b="0" i="0" sz="2400" u="none" cap="none" strike="noStrike">
              <a:solidFill>
                <a:srgbClr val="191918"/>
              </a:solidFill>
              <a:latin typeface="Arial"/>
              <a:ea typeface="Arial"/>
              <a:cs typeface="Arial"/>
              <a:sym typeface="Arial"/>
            </a:endParaRPr>
          </a:p>
          <a:p>
            <a:pPr indent="0" lvl="0" marL="0" marR="0" rtl="0" algn="l">
              <a:lnSpc>
                <a:spcPct val="100000"/>
              </a:lnSpc>
              <a:spcBef>
                <a:spcPts val="1200"/>
              </a:spcBef>
              <a:spcAft>
                <a:spcPts val="0"/>
              </a:spcAft>
              <a:buClr>
                <a:schemeClr val="dk1"/>
              </a:buClr>
              <a:buSzPts val="2400"/>
              <a:buFont typeface="Cambria"/>
              <a:buNone/>
            </a:pPr>
            <a:r>
              <a:t/>
            </a:r>
            <a:endParaRPr b="0" i="0" sz="2400" u="none" cap="none" strike="noStrike">
              <a:solidFill>
                <a:srgbClr val="191918"/>
              </a:solidFill>
              <a:latin typeface="Arial"/>
              <a:ea typeface="Arial"/>
              <a:cs typeface="Arial"/>
              <a:sym typeface="Arial"/>
            </a:endParaRPr>
          </a:p>
          <a:p>
            <a:pPr indent="-133350" lvl="0" marL="285750" marR="0" rtl="0" algn="l">
              <a:lnSpc>
                <a:spcPct val="100000"/>
              </a:lnSpc>
              <a:spcBef>
                <a:spcPts val="1200"/>
              </a:spcBef>
              <a:spcAft>
                <a:spcPts val="0"/>
              </a:spcAft>
              <a:buClr>
                <a:schemeClr val="dk1"/>
              </a:buClr>
              <a:buSzPts val="2400"/>
              <a:buFont typeface="Arial"/>
              <a:buNone/>
            </a:pPr>
            <a:r>
              <a:t/>
            </a:r>
            <a:endParaRPr b="0" i="0" sz="2400" u="none" cap="none" strike="noStrike">
              <a:solidFill>
                <a:srgbClr val="191918"/>
              </a:solidFill>
              <a:latin typeface="Arial"/>
              <a:ea typeface="Arial"/>
              <a:cs typeface="Arial"/>
              <a:sym typeface="Arial"/>
            </a:endParaRPr>
          </a:p>
          <a:p>
            <a:pPr indent="-158750" lvl="0" marL="285750" marR="0" rtl="0" algn="l">
              <a:lnSpc>
                <a:spcPct val="100000"/>
              </a:lnSpc>
              <a:spcBef>
                <a:spcPts val="1200"/>
              </a:spcBef>
              <a:spcAft>
                <a:spcPts val="0"/>
              </a:spcAft>
              <a:buClr>
                <a:schemeClr val="dk1"/>
              </a:buClr>
              <a:buSzPts val="2000"/>
              <a:buFont typeface="Arial"/>
              <a:buNone/>
            </a:pPr>
            <a:r>
              <a:t/>
            </a:r>
            <a:endParaRPr b="0" i="0" sz="2000" u="none" cap="none" strike="noStrike">
              <a:solidFill>
                <a:srgbClr val="FFFFFF"/>
              </a:solidFill>
              <a:latin typeface="Arial"/>
              <a:ea typeface="Arial"/>
              <a:cs typeface="Arial"/>
              <a:sym typeface="Arial"/>
            </a:endParaRPr>
          </a:p>
        </p:txBody>
      </p:sp>
      <p:sp>
        <p:nvSpPr>
          <p:cNvPr id="1081" name="Google Shape;1081;p60"/>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sp>
        <p:nvSpPr>
          <p:cNvPr descr="title slide for IDR adjustment" id="1086" name="Google Shape;1086;p61"/>
          <p:cNvSpPr/>
          <p:nvPr/>
        </p:nvSpPr>
        <p:spPr>
          <a:xfrm>
            <a:off x="0" y="0"/>
            <a:ext cx="12192000" cy="6858000"/>
          </a:xfrm>
          <a:custGeom>
            <a:rect b="b" l="l" r="r" t="t"/>
            <a:pathLst>
              <a:path extrusionOk="0" h="6858000" w="12192000">
                <a:moveTo>
                  <a:pt x="12192000" y="0"/>
                </a:moveTo>
                <a:lnTo>
                  <a:pt x="0" y="0"/>
                </a:lnTo>
                <a:lnTo>
                  <a:pt x="0" y="6858000"/>
                </a:lnTo>
                <a:lnTo>
                  <a:pt x="12192000" y="6858000"/>
                </a:lnTo>
                <a:lnTo>
                  <a:pt x="12192000" y="0"/>
                </a:lnTo>
                <a:close/>
              </a:path>
            </a:pathLst>
          </a:custGeom>
          <a:solidFill>
            <a:srgbClr val="113B5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mbria"/>
              <a:buNone/>
            </a:pPr>
            <a:r>
              <a:t/>
            </a:r>
            <a:endParaRPr b="0" i="0" sz="1800" u="none" cap="none" strike="noStrike">
              <a:solidFill>
                <a:srgbClr val="000000"/>
              </a:solidFill>
              <a:latin typeface="Calibri"/>
              <a:ea typeface="Calibri"/>
              <a:cs typeface="Calibri"/>
              <a:sym typeface="Calibri"/>
            </a:endParaRPr>
          </a:p>
        </p:txBody>
      </p:sp>
      <p:pic>
        <p:nvPicPr>
          <p:cNvPr id="1087" name="Google Shape;1087;p61"/>
          <p:cNvPicPr preferRelativeResize="0"/>
          <p:nvPr/>
        </p:nvPicPr>
        <p:blipFill rotWithShape="1">
          <a:blip r:embed="rId3">
            <a:alphaModFix/>
          </a:blip>
          <a:srcRect b="0" l="0" r="0" t="0"/>
          <a:stretch/>
        </p:blipFill>
        <p:spPr>
          <a:xfrm>
            <a:off x="10264152" y="269403"/>
            <a:ext cx="1547670" cy="206497"/>
          </a:xfrm>
          <a:prstGeom prst="rect">
            <a:avLst/>
          </a:prstGeom>
          <a:noFill/>
          <a:ln>
            <a:noFill/>
          </a:ln>
        </p:spPr>
      </p:pic>
      <p:sp>
        <p:nvSpPr>
          <p:cNvPr id="1088" name="Google Shape;1088;p61"/>
          <p:cNvSpPr txBox="1"/>
          <p:nvPr>
            <p:ph type="title"/>
          </p:nvPr>
        </p:nvSpPr>
        <p:spPr>
          <a:xfrm>
            <a:off x="898127" y="3290646"/>
            <a:ext cx="9514840" cy="884858"/>
          </a:xfrm>
          <a:prstGeom prst="rect">
            <a:avLst/>
          </a:prstGeom>
          <a:noFill/>
          <a:ln>
            <a:noFill/>
          </a:ln>
        </p:spPr>
        <p:txBody>
          <a:bodyPr anchorCtr="0" anchor="b" bIns="0" lIns="0" spcFirstLastPara="1" rIns="0" wrap="square" tIns="12700">
            <a:spAutoFit/>
          </a:bodyPr>
          <a:lstStyle/>
          <a:p>
            <a:pPr indent="0" lvl="0" marL="12700" rtl="0" algn="l">
              <a:lnSpc>
                <a:spcPct val="114000"/>
              </a:lnSpc>
              <a:spcBef>
                <a:spcPts val="0"/>
              </a:spcBef>
              <a:spcAft>
                <a:spcPts val="0"/>
              </a:spcAft>
              <a:buClr>
                <a:srgbClr val="FFFFFD"/>
              </a:buClr>
              <a:buSzPts val="6000"/>
              <a:buFont typeface="Arial Narrow"/>
              <a:buNone/>
            </a:pPr>
            <a:r>
              <a:rPr lang="en-US" sz="6000">
                <a:solidFill>
                  <a:srgbClr val="FFFFFD"/>
                </a:solidFill>
              </a:rPr>
              <a:t>GETTING HELP</a:t>
            </a:r>
            <a:endParaRPr sz="6000"/>
          </a:p>
        </p:txBody>
      </p:sp>
      <p:cxnSp>
        <p:nvCxnSpPr>
          <p:cNvPr id="1089" name="Google Shape;1089;p61"/>
          <p:cNvCxnSpPr/>
          <p:nvPr/>
        </p:nvCxnSpPr>
        <p:spPr>
          <a:xfrm>
            <a:off x="898127" y="4304872"/>
            <a:ext cx="930673" cy="0"/>
          </a:xfrm>
          <a:prstGeom prst="straightConnector1">
            <a:avLst/>
          </a:prstGeom>
          <a:noFill/>
          <a:ln cap="flat" cmpd="sng" w="76200">
            <a:solidFill>
              <a:srgbClr val="00B050"/>
            </a:solidFill>
            <a:prstDash val="solid"/>
            <a:round/>
            <a:headEnd len="sm" w="sm" type="none"/>
            <a:tailEnd len="sm" w="sm" type="none"/>
          </a:ln>
        </p:spPr>
      </p:cxnSp>
      <p:sp>
        <p:nvSpPr>
          <p:cNvPr id="1090" name="Google Shape;1090;p61"/>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p62"/>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RESOURCE LINKS</a:t>
            </a:r>
            <a:endParaRPr/>
          </a:p>
        </p:txBody>
      </p:sp>
      <p:sp>
        <p:nvSpPr>
          <p:cNvPr id="1096" name="Google Shape;1096;p62"/>
          <p:cNvSpPr txBox="1"/>
          <p:nvPr/>
        </p:nvSpPr>
        <p:spPr>
          <a:xfrm>
            <a:off x="875999" y="1612508"/>
            <a:ext cx="10878036" cy="4409919"/>
          </a:xfrm>
          <a:prstGeom prst="rect">
            <a:avLst/>
          </a:prstGeom>
          <a:noFill/>
          <a:ln>
            <a:noFill/>
          </a:ln>
        </p:spPr>
        <p:txBody>
          <a:bodyPr anchorCtr="0" anchor="t" bIns="45700" lIns="91425" spcFirstLastPara="1" rIns="91425" wrap="square" tIns="45700">
            <a:noAutofit/>
          </a:bodyPr>
          <a:lstStyle/>
          <a:p>
            <a:pPr indent="-343535" lvl="0" marL="355600" marR="1229360" rtl="0" algn="l">
              <a:lnSpc>
                <a:spcPct val="100000"/>
              </a:lnSpc>
              <a:spcBef>
                <a:spcPts val="0"/>
              </a:spcBef>
              <a:spcAft>
                <a:spcPts val="0"/>
              </a:spcAft>
              <a:buClr>
                <a:schemeClr val="accent1"/>
              </a:buClr>
              <a:buSzPts val="2400"/>
              <a:buFont typeface="Arial"/>
              <a:buChar char="•"/>
            </a:pPr>
            <a:r>
              <a:rPr b="0" lang="en-US" sz="2400" cap="none">
                <a:solidFill>
                  <a:schemeClr val="dk1"/>
                </a:solidFill>
                <a:latin typeface="Arial"/>
                <a:ea typeface="Arial"/>
                <a:cs typeface="Arial"/>
                <a:sym typeface="Arial"/>
              </a:rPr>
              <a:t>Visit </a:t>
            </a:r>
            <a:r>
              <a:rPr lang="en-US" sz="2400" u="sng">
                <a:solidFill>
                  <a:schemeClr val="dk1"/>
                </a:solidFill>
                <a:latin typeface="Arial"/>
                <a:ea typeface="Arial"/>
                <a:cs typeface="Arial"/>
                <a:sym typeface="Arial"/>
                <a:hlinkClick r:id="rId3">
                  <a:extLst>
                    <a:ext uri="{A12FA001-AC4F-418D-AE19-62706E023703}">
                      <ahyp:hlinkClr val="tx"/>
                    </a:ext>
                  </a:extLst>
                </a:hlinkClick>
              </a:rPr>
              <a:t>Home | Federal Student Aid</a:t>
            </a:r>
            <a:br>
              <a:rPr lang="en-US" sz="2400">
                <a:solidFill>
                  <a:schemeClr val="dk1"/>
                </a:solidFill>
                <a:latin typeface="Arial"/>
                <a:ea typeface="Arial"/>
                <a:cs typeface="Arial"/>
                <a:sym typeface="Arial"/>
              </a:rPr>
            </a:br>
            <a:endParaRPr b="0" sz="2400" cap="none">
              <a:solidFill>
                <a:schemeClr val="dk1"/>
              </a:solidFill>
              <a:latin typeface="Arial"/>
              <a:ea typeface="Arial"/>
              <a:cs typeface="Arial"/>
              <a:sym typeface="Arial"/>
            </a:endParaRPr>
          </a:p>
          <a:p>
            <a:pPr indent="-343535" lvl="0" marL="355600" marR="1229360" rtl="0" algn="l">
              <a:lnSpc>
                <a:spcPct val="100000"/>
              </a:lnSpc>
              <a:spcBef>
                <a:spcPts val="35"/>
              </a:spcBef>
              <a:spcAft>
                <a:spcPts val="0"/>
              </a:spcAft>
              <a:buClr>
                <a:schemeClr val="accent1"/>
              </a:buClr>
              <a:buSzPts val="2400"/>
              <a:buFont typeface="Arial"/>
              <a:buChar char="•"/>
            </a:pPr>
            <a:r>
              <a:rPr lang="en-US" sz="2400">
                <a:solidFill>
                  <a:schemeClr val="dk1"/>
                </a:solidFill>
                <a:latin typeface="Arial"/>
                <a:ea typeface="Arial"/>
                <a:cs typeface="Arial"/>
                <a:sym typeface="Arial"/>
              </a:rPr>
              <a:t>Contact your servicer: </a:t>
            </a:r>
            <a:r>
              <a:rPr lang="en-US" sz="2400" u="sng">
                <a:solidFill>
                  <a:schemeClr val="dk1"/>
                </a:solidFill>
                <a:latin typeface="Arial"/>
                <a:ea typeface="Arial"/>
                <a:cs typeface="Arial"/>
                <a:sym typeface="Arial"/>
                <a:hlinkClick r:id="rId4">
                  <a:extLst>
                    <a:ext uri="{A12FA001-AC4F-418D-AE19-62706E023703}">
                      <ahyp:hlinkClr val="tx"/>
                    </a:ext>
                  </a:extLst>
                </a:hlinkClick>
              </a:rPr>
              <a:t>Who’s My Student Loan Servicer? | Federal Student Aid</a:t>
            </a:r>
            <a:br>
              <a:rPr lang="en-US"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a:p>
            <a:pPr indent="-343535" lvl="0" marL="355600" marR="1229360" rtl="0" algn="l">
              <a:lnSpc>
                <a:spcPct val="100000"/>
              </a:lnSpc>
              <a:spcBef>
                <a:spcPts val="35"/>
              </a:spcBef>
              <a:spcAft>
                <a:spcPts val="0"/>
              </a:spcAft>
              <a:buClr>
                <a:schemeClr val="accent1"/>
              </a:buClr>
              <a:buSzPts val="2400"/>
              <a:buFont typeface="Arial"/>
              <a:buChar char="•"/>
            </a:pPr>
            <a:r>
              <a:rPr lang="en-US" sz="2400">
                <a:solidFill>
                  <a:srgbClr val="212529"/>
                </a:solidFill>
                <a:latin typeface="Arial"/>
                <a:ea typeface="Arial"/>
                <a:cs typeface="Arial"/>
                <a:sym typeface="Arial"/>
              </a:rPr>
              <a:t>For help with the loan consolidation application or FSA ID: </a:t>
            </a:r>
            <a:r>
              <a:rPr lang="en-US" sz="2400" u="sng">
                <a:solidFill>
                  <a:schemeClr val="dk1"/>
                </a:solidFill>
                <a:latin typeface="Arial"/>
                <a:ea typeface="Arial"/>
                <a:cs typeface="Arial"/>
                <a:sym typeface="Arial"/>
                <a:hlinkClick r:id="rId5">
                  <a:extLst>
                    <a:ext uri="{A12FA001-AC4F-418D-AE19-62706E023703}">
                      <ahyp:hlinkClr val="tx"/>
                    </a:ext>
                  </a:extLst>
                </a:hlinkClick>
              </a:rPr>
              <a:t>Federal Student Aid Information Center (FSAIC) | Help Center</a:t>
            </a:r>
            <a:endParaRPr sz="2400">
              <a:solidFill>
                <a:schemeClr val="dk1"/>
              </a:solidFill>
              <a:latin typeface="Arial"/>
              <a:ea typeface="Arial"/>
              <a:cs typeface="Arial"/>
              <a:sym typeface="Arial"/>
            </a:endParaRPr>
          </a:p>
          <a:p>
            <a:pPr indent="-191135" lvl="0" marL="355600" marR="1229360" rtl="0" algn="l">
              <a:lnSpc>
                <a:spcPct val="100000"/>
              </a:lnSpc>
              <a:spcBef>
                <a:spcPts val="35"/>
              </a:spcBef>
              <a:spcAft>
                <a:spcPts val="0"/>
              </a:spcAft>
              <a:buClr>
                <a:schemeClr val="accent1"/>
              </a:buClr>
              <a:buSzPts val="2400"/>
              <a:buFont typeface="Arial"/>
              <a:buNone/>
            </a:pPr>
            <a:r>
              <a:t/>
            </a:r>
            <a:endParaRPr sz="2400">
              <a:solidFill>
                <a:schemeClr val="dk1"/>
              </a:solidFill>
              <a:latin typeface="Arial"/>
              <a:ea typeface="Arial"/>
              <a:cs typeface="Arial"/>
              <a:sym typeface="Arial"/>
            </a:endParaRPr>
          </a:p>
          <a:p>
            <a:pPr indent="-343535" lvl="0" marL="355600" marR="1229360" rtl="0" algn="l">
              <a:lnSpc>
                <a:spcPct val="100000"/>
              </a:lnSpc>
              <a:spcBef>
                <a:spcPts val="35"/>
              </a:spcBef>
              <a:spcAft>
                <a:spcPts val="0"/>
              </a:spcAft>
              <a:buClr>
                <a:schemeClr val="accent1"/>
              </a:buClr>
              <a:buSzPts val="2400"/>
              <a:buFont typeface="Arial"/>
              <a:buChar char="•"/>
            </a:pPr>
            <a:r>
              <a:rPr lang="en-US" sz="2400">
                <a:solidFill>
                  <a:schemeClr val="dk1"/>
                </a:solidFill>
                <a:latin typeface="Arial"/>
                <a:ea typeface="Arial"/>
                <a:cs typeface="Arial"/>
                <a:sym typeface="Arial"/>
              </a:rPr>
              <a:t>Submit a complaint: </a:t>
            </a:r>
            <a:r>
              <a:rPr lang="en-US" sz="2400" u="sng">
                <a:solidFill>
                  <a:schemeClr val="dk1"/>
                </a:solidFill>
                <a:latin typeface="Arial"/>
                <a:ea typeface="Arial"/>
                <a:cs typeface="Arial"/>
                <a:sym typeface="Arial"/>
                <a:hlinkClick r:id="rId6">
                  <a:extLst>
                    <a:ext uri="{A12FA001-AC4F-418D-AE19-62706E023703}">
                      <ahyp:hlinkClr val="tx"/>
                    </a:ext>
                  </a:extLst>
                </a:hlinkClick>
              </a:rPr>
              <a:t>Submit a Complaint (studentaid.gov)</a:t>
            </a:r>
            <a:endParaRPr sz="2400">
              <a:solidFill>
                <a:schemeClr val="dk1"/>
              </a:solidFill>
              <a:latin typeface="Arial"/>
              <a:ea typeface="Arial"/>
              <a:cs typeface="Arial"/>
              <a:sym typeface="Arial"/>
            </a:endParaRPr>
          </a:p>
          <a:p>
            <a:pPr indent="-191135" lvl="0" marL="355600" marR="1229360" rtl="0" algn="l">
              <a:lnSpc>
                <a:spcPct val="100000"/>
              </a:lnSpc>
              <a:spcBef>
                <a:spcPts val="35"/>
              </a:spcBef>
              <a:spcAft>
                <a:spcPts val="0"/>
              </a:spcAft>
              <a:buClr>
                <a:schemeClr val="accent1"/>
              </a:buClr>
              <a:buSzPts val="2400"/>
              <a:buFont typeface="Arial"/>
              <a:buNone/>
            </a:pPr>
            <a:r>
              <a:t/>
            </a:r>
            <a:endParaRPr sz="2400">
              <a:solidFill>
                <a:schemeClr val="dk1"/>
              </a:solidFill>
              <a:latin typeface="Arial"/>
              <a:ea typeface="Arial"/>
              <a:cs typeface="Arial"/>
              <a:sym typeface="Arial"/>
            </a:endParaRPr>
          </a:p>
          <a:p>
            <a:pPr indent="0" lvl="0" marL="12065" marR="1229360" rtl="0" algn="l">
              <a:lnSpc>
                <a:spcPct val="100000"/>
              </a:lnSpc>
              <a:spcBef>
                <a:spcPts val="35"/>
              </a:spcBef>
              <a:spcAft>
                <a:spcPts val="0"/>
              </a:spcAft>
              <a:buClr>
                <a:schemeClr val="accent1"/>
              </a:buClr>
              <a:buSzPts val="2400"/>
              <a:buFont typeface="Cambria"/>
              <a:buNone/>
            </a:pPr>
            <a:r>
              <a:t/>
            </a:r>
            <a:endParaRPr b="0" sz="2400" cap="none">
              <a:solidFill>
                <a:schemeClr val="dk1"/>
              </a:solidFill>
              <a:latin typeface="Arial"/>
              <a:ea typeface="Arial"/>
              <a:cs typeface="Arial"/>
              <a:sym typeface="Arial"/>
            </a:endParaRPr>
          </a:p>
          <a:p>
            <a:pPr indent="0" lvl="0" marL="12065" marR="1229360" rtl="0" algn="l">
              <a:lnSpc>
                <a:spcPct val="100000"/>
              </a:lnSpc>
              <a:spcBef>
                <a:spcPts val="35"/>
              </a:spcBef>
              <a:spcAft>
                <a:spcPts val="0"/>
              </a:spcAft>
              <a:buClr>
                <a:schemeClr val="accent1"/>
              </a:buClr>
              <a:buSzPts val="2400"/>
              <a:buFont typeface="Arial"/>
              <a:buNone/>
            </a:pPr>
            <a:br>
              <a:rPr lang="en-US"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mbria"/>
              <a:buNone/>
            </a:pPr>
            <a:r>
              <a:t/>
            </a:r>
            <a:endParaRPr sz="2400">
              <a:solidFill>
                <a:srgbClr val="030A13"/>
              </a:solidFill>
              <a:latin typeface="Arial"/>
              <a:ea typeface="Arial"/>
              <a:cs typeface="Arial"/>
              <a:sym typeface="Arial"/>
            </a:endParaRPr>
          </a:p>
          <a:p>
            <a:pPr indent="-190500" lvl="0" marL="342900" marR="0" rtl="0" algn="l">
              <a:lnSpc>
                <a:spcPct val="100000"/>
              </a:lnSpc>
              <a:spcBef>
                <a:spcPts val="1800"/>
              </a:spcBef>
              <a:spcAft>
                <a:spcPts val="0"/>
              </a:spcAft>
              <a:buClr>
                <a:schemeClr val="dk1"/>
              </a:buClr>
              <a:buSzPts val="2400"/>
              <a:buFont typeface="Arial"/>
              <a:buNone/>
            </a:pPr>
            <a:r>
              <a:t/>
            </a:r>
            <a:endParaRPr sz="2400">
              <a:solidFill>
                <a:srgbClr val="030A13"/>
              </a:solidFill>
              <a:latin typeface="Arial"/>
              <a:ea typeface="Arial"/>
              <a:cs typeface="Arial"/>
              <a:sym typeface="Arial"/>
            </a:endParaRPr>
          </a:p>
          <a:p>
            <a:pPr indent="0" lvl="0" marL="0" marR="0" rtl="0" algn="l">
              <a:lnSpc>
                <a:spcPct val="100000"/>
              </a:lnSpc>
              <a:spcBef>
                <a:spcPts val="1800"/>
              </a:spcBef>
              <a:spcAft>
                <a:spcPts val="0"/>
              </a:spcAft>
              <a:buClr>
                <a:schemeClr val="accent1"/>
              </a:buClr>
              <a:buSzPts val="2400"/>
              <a:buFont typeface="Cambria"/>
              <a:buNone/>
            </a:pPr>
            <a:r>
              <a:t/>
            </a:r>
            <a:endParaRPr sz="2400">
              <a:solidFill>
                <a:schemeClr val="dk1"/>
              </a:solidFill>
              <a:latin typeface="Arial"/>
              <a:ea typeface="Arial"/>
              <a:cs typeface="Arial"/>
              <a:sym typeface="Arial"/>
            </a:endParaRPr>
          </a:p>
        </p:txBody>
      </p:sp>
      <p:sp>
        <p:nvSpPr>
          <p:cNvPr id="1097" name="Google Shape;1097;p62"/>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p63"/>
          <p:cNvSpPr txBox="1"/>
          <p:nvPr>
            <p:ph type="title"/>
          </p:nvPr>
        </p:nvSpPr>
        <p:spPr>
          <a:xfrm>
            <a:off x="1097280" y="758952"/>
            <a:ext cx="10058400" cy="35661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chemeClr val="accent1"/>
              </a:buClr>
              <a:buSzPts val="6600"/>
              <a:buFont typeface="Saira Semi Condensed"/>
              <a:buNone/>
            </a:pPr>
            <a:r>
              <a:rPr lang="en-US" sz="4800"/>
              <a:t>Questions </a:t>
            </a:r>
            <a:endParaRPr sz="4800"/>
          </a:p>
        </p:txBody>
      </p:sp>
      <p:sp>
        <p:nvSpPr>
          <p:cNvPr id="1106" name="Google Shape;1106;p63"/>
          <p:cNvSpPr txBox="1"/>
          <p:nvPr>
            <p:ph idx="1" type="body"/>
          </p:nvPr>
        </p:nvSpPr>
        <p:spPr>
          <a:xfrm>
            <a:off x="1097280" y="4453128"/>
            <a:ext cx="10058400" cy="1143000"/>
          </a:xfrm>
          <a:prstGeom prst="rect">
            <a:avLst/>
          </a:prstGeom>
          <a:noFill/>
          <a:ln>
            <a:noFill/>
          </a:ln>
        </p:spPr>
        <p:txBody>
          <a:bodyPr anchorCtr="0" anchor="t" bIns="45700" lIns="91425" spcFirstLastPara="1" rIns="91425" wrap="square" tIns="45700">
            <a:normAutofit/>
          </a:bodyPr>
          <a:lstStyle/>
          <a:p>
            <a:pPr indent="-228522" lvl="0" marL="457050" rtl="0" algn="l">
              <a:lnSpc>
                <a:spcPct val="90000"/>
              </a:lnSpc>
              <a:spcBef>
                <a:spcPts val="1200"/>
              </a:spcBef>
              <a:spcAft>
                <a:spcPts val="0"/>
              </a:spcAft>
              <a:buSzPts val="2000"/>
              <a:buNone/>
            </a:pPr>
            <a:r>
              <a:t/>
            </a:r>
            <a:endParaRPr/>
          </a:p>
        </p:txBody>
      </p:sp>
      <p:sp>
        <p:nvSpPr>
          <p:cNvPr id="1107" name="Google Shape;1107;p63"/>
          <p:cNvSpPr txBox="1"/>
          <p:nvPr>
            <p:ph idx="12" type="sldNum"/>
          </p:nvPr>
        </p:nvSpPr>
        <p:spPr>
          <a:xfrm>
            <a:off x="9900460" y="6459787"/>
            <a:ext cx="1311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000"/>
              <a:buFont typeface="Open Sans"/>
              <a:buNone/>
            </a:pPr>
            <a:fld id="{00000000-1234-1234-1234-123412341234}" type="slidenum">
              <a:rPr b="0" i="0" lang="en-US" sz="1051" u="none" cap="none" strike="noStrike">
                <a:solidFill>
                  <a:srgbClr val="FFFFFF"/>
                </a:solidFill>
                <a:latin typeface="Open Sans"/>
                <a:ea typeface="Open Sans"/>
                <a:cs typeface="Open Sans"/>
                <a:sym typeface="Open Sans"/>
              </a:rPr>
              <a:t>‹#›</a:t>
            </a:fld>
            <a:endParaRPr b="0" i="0" sz="1051" u="none" cap="none" strike="noStrike">
              <a:solidFill>
                <a:srgbClr val="FFFFFF"/>
              </a:solidFill>
              <a:latin typeface="Open Sans"/>
              <a:ea typeface="Open Sans"/>
              <a:cs typeface="Open Sans"/>
              <a:sym typeface="Open Sans"/>
            </a:endParaRPr>
          </a:p>
        </p:txBody>
      </p:sp>
      <p:pic>
        <p:nvPicPr>
          <p:cNvPr id="1108" name="Google Shape;1108;p63"/>
          <p:cNvPicPr preferRelativeResize="0"/>
          <p:nvPr/>
        </p:nvPicPr>
        <p:blipFill rotWithShape="1">
          <a:blip r:embed="rId3">
            <a:alphaModFix/>
          </a:blip>
          <a:srcRect b="0" l="0" r="0" t="0"/>
          <a:stretch/>
        </p:blipFill>
        <p:spPr>
          <a:xfrm>
            <a:off x="8656091" y="2028516"/>
            <a:ext cx="2196375" cy="21963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pic>
        <p:nvPicPr>
          <p:cNvPr descr="Laptop and mobile phone with Office of Financial Readiness home page screen shots." id="1114" name="Google Shape;1114;p64"/>
          <p:cNvPicPr preferRelativeResize="0"/>
          <p:nvPr>
            <p:ph idx="2" type="body"/>
          </p:nvPr>
        </p:nvPicPr>
        <p:blipFill rotWithShape="1">
          <a:blip r:embed="rId3">
            <a:alphaModFix/>
          </a:blip>
          <a:srcRect b="8461" l="6164" r="2758" t="11100"/>
          <a:stretch/>
        </p:blipFill>
        <p:spPr>
          <a:xfrm>
            <a:off x="1625357" y="632756"/>
            <a:ext cx="3051600" cy="2103000"/>
          </a:xfrm>
          <a:prstGeom prst="rect">
            <a:avLst/>
          </a:prstGeom>
          <a:noFill/>
          <a:ln>
            <a:noFill/>
          </a:ln>
        </p:spPr>
      </p:pic>
      <p:sp>
        <p:nvSpPr>
          <p:cNvPr id="1115" name="Google Shape;1115;p64"/>
          <p:cNvSpPr txBox="1"/>
          <p:nvPr>
            <p:ph idx="4294967295" type="body"/>
          </p:nvPr>
        </p:nvSpPr>
        <p:spPr>
          <a:xfrm>
            <a:off x="7288470" y="3008927"/>
            <a:ext cx="3022200" cy="1383600"/>
          </a:xfrm>
          <a:prstGeom prst="rect">
            <a:avLst/>
          </a:prstGeom>
          <a:noFill/>
          <a:ln>
            <a:noFill/>
          </a:ln>
        </p:spPr>
        <p:txBody>
          <a:bodyPr anchorCtr="0" anchor="t" bIns="45700" lIns="0" spcFirstLastPara="1" rIns="0" wrap="square" tIns="45700">
            <a:noAutofit/>
          </a:bodyPr>
          <a:lstStyle/>
          <a:p>
            <a:pPr indent="0" lvl="0" marL="0" rtl="0" algn="l">
              <a:lnSpc>
                <a:spcPct val="90000"/>
              </a:lnSpc>
              <a:spcBef>
                <a:spcPts val="450"/>
              </a:spcBef>
              <a:spcAft>
                <a:spcPts val="0"/>
              </a:spcAft>
              <a:buSzPts val="1500"/>
              <a:buNone/>
            </a:pPr>
            <a:r>
              <a:rPr b="1" lang="en-US" sz="1400">
                <a:latin typeface="Saira SemiCondensed SemiBold"/>
                <a:ea typeface="Saira SemiCondensed SemiBold"/>
                <a:cs typeface="Saira SemiCondensed SemiBold"/>
                <a:sym typeface="Saira SemiCondensed SemiBold"/>
              </a:rPr>
              <a:t>With Sen$e, find helpful information to:  </a:t>
            </a:r>
            <a:endParaRPr/>
          </a:p>
          <a:p>
            <a:pPr indent="-228600" lvl="0" marL="228600" rtl="0" algn="l">
              <a:lnSpc>
                <a:spcPct val="100000"/>
              </a:lnSpc>
              <a:spcBef>
                <a:spcPts val="450"/>
              </a:spcBef>
              <a:spcAft>
                <a:spcPts val="0"/>
              </a:spcAft>
              <a:buSzPts val="1050"/>
              <a:buFont typeface="Arial"/>
              <a:buChar char="•"/>
            </a:pPr>
            <a:r>
              <a:rPr lang="en-US" sz="1050"/>
              <a:t>Prepare for transitions throughout your military career.</a:t>
            </a:r>
            <a:endParaRPr/>
          </a:p>
          <a:p>
            <a:pPr indent="-228600" lvl="0" marL="228600" rtl="0" algn="l">
              <a:lnSpc>
                <a:spcPct val="100000"/>
              </a:lnSpc>
              <a:spcBef>
                <a:spcPts val="450"/>
              </a:spcBef>
              <a:spcAft>
                <a:spcPts val="0"/>
              </a:spcAft>
              <a:buSzPts val="1050"/>
              <a:buFont typeface="Arial"/>
              <a:buChar char="•"/>
            </a:pPr>
            <a:r>
              <a:rPr lang="en-US" sz="1050"/>
              <a:t>Make wise financial decisions when life events happen.</a:t>
            </a:r>
            <a:endParaRPr/>
          </a:p>
          <a:p>
            <a:pPr indent="-228600" lvl="0" marL="228600" rtl="0" algn="l">
              <a:lnSpc>
                <a:spcPct val="100000"/>
              </a:lnSpc>
              <a:spcBef>
                <a:spcPts val="450"/>
              </a:spcBef>
              <a:spcAft>
                <a:spcPts val="0"/>
              </a:spcAft>
              <a:buSzPts val="1050"/>
              <a:buFont typeface="Arial"/>
              <a:buChar char="•"/>
            </a:pPr>
            <a:r>
              <a:rPr lang="en-US" sz="1050"/>
              <a:t>Thrive while spending within your means.</a:t>
            </a:r>
            <a:endParaRPr/>
          </a:p>
        </p:txBody>
      </p:sp>
      <p:pic>
        <p:nvPicPr>
          <p:cNvPr descr="Mobile phone with mobile app, Sen$e screen shot." id="1116" name="Google Shape;1116;p64"/>
          <p:cNvPicPr preferRelativeResize="0"/>
          <p:nvPr>
            <p:ph idx="2" type="pic"/>
          </p:nvPr>
        </p:nvPicPr>
        <p:blipFill rotWithShape="1">
          <a:blip r:embed="rId4">
            <a:alphaModFix/>
          </a:blip>
          <a:srcRect b="0" l="0" r="0" t="0"/>
          <a:stretch/>
        </p:blipFill>
        <p:spPr>
          <a:xfrm rot="-359999">
            <a:off x="6338122" y="2920638"/>
            <a:ext cx="853925" cy="1371244"/>
          </a:xfrm>
          <a:prstGeom prst="rect">
            <a:avLst/>
          </a:prstGeom>
          <a:noFill/>
          <a:ln>
            <a:noFill/>
          </a:ln>
        </p:spPr>
      </p:pic>
      <p:pic>
        <p:nvPicPr>
          <p:cNvPr descr="Mobile phone with MilSpouse Money Mission home page screen shot." id="1117" name="Google Shape;1117;p64"/>
          <p:cNvPicPr preferRelativeResize="0"/>
          <p:nvPr>
            <p:ph idx="3" type="pic"/>
          </p:nvPr>
        </p:nvPicPr>
        <p:blipFill rotWithShape="1">
          <a:blip r:embed="rId5">
            <a:alphaModFix/>
          </a:blip>
          <a:srcRect b="0" l="0" r="0" t="0"/>
          <a:stretch/>
        </p:blipFill>
        <p:spPr>
          <a:xfrm rot="-237235">
            <a:off x="2023721" y="2907546"/>
            <a:ext cx="853402" cy="1371244"/>
          </a:xfrm>
          <a:prstGeom prst="rect">
            <a:avLst/>
          </a:prstGeom>
          <a:noFill/>
          <a:ln>
            <a:noFill/>
          </a:ln>
        </p:spPr>
      </p:pic>
      <p:sp>
        <p:nvSpPr>
          <p:cNvPr id="1118" name="Google Shape;1118;p64"/>
          <p:cNvSpPr txBox="1"/>
          <p:nvPr>
            <p:ph idx="4294967295" type="body"/>
          </p:nvPr>
        </p:nvSpPr>
        <p:spPr>
          <a:xfrm>
            <a:off x="3111641" y="2880343"/>
            <a:ext cx="2748300" cy="591000"/>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900"/>
              </a:spcBef>
              <a:spcAft>
                <a:spcPts val="0"/>
              </a:spcAft>
              <a:buSzPts val="1500"/>
              <a:buNone/>
            </a:pPr>
            <a:r>
              <a:rPr b="1" lang="en-US" sz="1400">
                <a:latin typeface="Saira SemiCondensed SemiBold"/>
                <a:ea typeface="Saira SemiCondensed SemiBold"/>
                <a:cs typeface="Saira SemiCondensed SemiBold"/>
                <a:sym typeface="Saira SemiCondensed SemiBold"/>
              </a:rPr>
              <a:t>Discover MilSpouse Money Mission </a:t>
            </a:r>
            <a:br>
              <a:rPr b="1" lang="en-US" sz="1400">
                <a:latin typeface="Saira SemiCondensed SemiBold"/>
                <a:ea typeface="Saira SemiCondensed SemiBold"/>
                <a:cs typeface="Saira SemiCondensed SemiBold"/>
                <a:sym typeface="Saira SemiCondensed SemiBold"/>
              </a:rPr>
            </a:br>
            <a:r>
              <a:rPr b="1" lang="en-US" sz="1400">
                <a:latin typeface="Saira SemiCondensed SemiBold"/>
                <a:ea typeface="Saira SemiCondensed SemiBold"/>
                <a:cs typeface="Saira SemiCondensed SemiBold"/>
                <a:sym typeface="Saira SemiCondensed SemiBold"/>
              </a:rPr>
              <a:t>resources including: </a:t>
            </a:r>
            <a:endParaRPr/>
          </a:p>
        </p:txBody>
      </p:sp>
      <p:sp>
        <p:nvSpPr>
          <p:cNvPr id="1119" name="Google Shape;1119;p64"/>
          <p:cNvSpPr txBox="1"/>
          <p:nvPr/>
        </p:nvSpPr>
        <p:spPr>
          <a:xfrm>
            <a:off x="2923384" y="3678832"/>
            <a:ext cx="3417000" cy="669300"/>
          </a:xfrm>
          <a:prstGeom prst="rect">
            <a:avLst/>
          </a:prstGeom>
          <a:noFill/>
          <a:ln>
            <a:noFill/>
          </a:ln>
        </p:spPr>
        <p:txBody>
          <a:bodyPr anchorCtr="0" anchor="t" bIns="45700" lIns="91425" spcFirstLastPara="1" rIns="91425" wrap="square" tIns="45700">
            <a:noAutofit/>
          </a:bodyPr>
          <a:lstStyle/>
          <a:p>
            <a:pPr indent="-220661" lvl="0" marL="220661" marR="0" rtl="0" algn="l">
              <a:lnSpc>
                <a:spcPct val="100000"/>
              </a:lnSpc>
              <a:spcBef>
                <a:spcPts val="0"/>
              </a:spcBef>
              <a:spcAft>
                <a:spcPts val="0"/>
              </a:spcAft>
              <a:buClr>
                <a:srgbClr val="33004C"/>
              </a:buClr>
              <a:buSzPts val="1050"/>
              <a:buFont typeface="Arial"/>
              <a:buChar char="•"/>
            </a:pPr>
            <a:r>
              <a:rPr b="0" i="0" lang="en-US" sz="1050" u="none" cap="none" strike="noStrike">
                <a:solidFill>
                  <a:srgbClr val="33004C"/>
                </a:solidFill>
                <a:latin typeface="Open Sans"/>
                <a:ea typeface="Open Sans"/>
                <a:cs typeface="Open Sans"/>
                <a:sym typeface="Open Sans"/>
              </a:rPr>
              <a:t>Money Ready curriculum</a:t>
            </a:r>
            <a:endParaRPr b="0" i="0" sz="1400" u="none" cap="none" strike="noStrike">
              <a:solidFill>
                <a:srgbClr val="000000"/>
              </a:solidFill>
              <a:latin typeface="Arial"/>
              <a:ea typeface="Arial"/>
              <a:cs typeface="Arial"/>
              <a:sym typeface="Arial"/>
            </a:endParaRPr>
          </a:p>
          <a:p>
            <a:pPr indent="-220661" lvl="0" marL="220661" marR="0" rtl="0" algn="l">
              <a:lnSpc>
                <a:spcPct val="100000"/>
              </a:lnSpc>
              <a:spcBef>
                <a:spcPts val="450"/>
              </a:spcBef>
              <a:spcAft>
                <a:spcPts val="0"/>
              </a:spcAft>
              <a:buClr>
                <a:srgbClr val="33004C"/>
              </a:buClr>
              <a:buSzPts val="1050"/>
              <a:buFont typeface="Arial"/>
              <a:buChar char="•"/>
            </a:pPr>
            <a:r>
              <a:rPr b="0" i="0" lang="en-US" sz="1050" u="none" cap="none" strike="noStrike">
                <a:solidFill>
                  <a:srgbClr val="33004C"/>
                </a:solidFill>
                <a:latin typeface="Open Sans"/>
                <a:ea typeface="Open Sans"/>
                <a:cs typeface="Open Sans"/>
                <a:sym typeface="Open Sans"/>
              </a:rPr>
              <a:t>MilLife Milestones</a:t>
            </a:r>
            <a:endParaRPr b="0" i="0" sz="1400" u="none" cap="none" strike="noStrike">
              <a:solidFill>
                <a:srgbClr val="000000"/>
              </a:solidFill>
              <a:latin typeface="Arial"/>
              <a:ea typeface="Arial"/>
              <a:cs typeface="Arial"/>
              <a:sym typeface="Arial"/>
            </a:endParaRPr>
          </a:p>
          <a:p>
            <a:pPr indent="-220661" lvl="0" marL="220661" marR="0" rtl="0" algn="l">
              <a:lnSpc>
                <a:spcPct val="100000"/>
              </a:lnSpc>
              <a:spcBef>
                <a:spcPts val="450"/>
              </a:spcBef>
              <a:spcAft>
                <a:spcPts val="0"/>
              </a:spcAft>
              <a:buClr>
                <a:srgbClr val="33004C"/>
              </a:buClr>
              <a:buSzPts val="1050"/>
              <a:buFont typeface="Arial"/>
              <a:buChar char="•"/>
            </a:pPr>
            <a:r>
              <a:rPr b="0" i="0" lang="en-US" sz="1050" u="none" cap="none" strike="noStrike">
                <a:solidFill>
                  <a:srgbClr val="33004C"/>
                </a:solidFill>
                <a:latin typeface="Open Sans"/>
                <a:ea typeface="Open Sans"/>
                <a:cs typeface="Open Sans"/>
                <a:sym typeface="Open Sans"/>
              </a:rPr>
              <a:t>Videos </a:t>
            </a:r>
            <a:endParaRPr b="0" i="0" sz="1400" u="none" cap="none" strike="noStrike">
              <a:solidFill>
                <a:srgbClr val="000000"/>
              </a:solidFill>
              <a:latin typeface="Arial"/>
              <a:ea typeface="Arial"/>
              <a:cs typeface="Arial"/>
              <a:sym typeface="Arial"/>
            </a:endParaRPr>
          </a:p>
          <a:p>
            <a:pPr indent="-220661" lvl="0" marL="220661" marR="0" rtl="0" algn="l">
              <a:lnSpc>
                <a:spcPct val="100000"/>
              </a:lnSpc>
              <a:spcBef>
                <a:spcPts val="450"/>
              </a:spcBef>
              <a:spcAft>
                <a:spcPts val="0"/>
              </a:spcAft>
              <a:buClr>
                <a:srgbClr val="33004C"/>
              </a:buClr>
              <a:buSzPts val="1050"/>
              <a:buFont typeface="Arial"/>
              <a:buChar char="•"/>
            </a:pPr>
            <a:r>
              <a:rPr b="0" i="0" lang="en-US" sz="1050" u="none" cap="none" strike="noStrike">
                <a:solidFill>
                  <a:srgbClr val="33004C"/>
                </a:solidFill>
                <a:latin typeface="Open Sans"/>
                <a:ea typeface="Open Sans"/>
                <a:cs typeface="Open Sans"/>
                <a:sym typeface="Open Sans"/>
              </a:rPr>
              <a:t>Blogs</a:t>
            </a:r>
            <a:endParaRPr b="0" i="0" sz="1400" u="none" cap="none" strike="noStrike">
              <a:solidFill>
                <a:srgbClr val="000000"/>
              </a:solidFill>
              <a:latin typeface="Arial"/>
              <a:ea typeface="Arial"/>
              <a:cs typeface="Arial"/>
              <a:sym typeface="Arial"/>
            </a:endParaRPr>
          </a:p>
          <a:p>
            <a:pPr indent="-220661" lvl="0" marL="220661" marR="0" rtl="0" algn="l">
              <a:lnSpc>
                <a:spcPct val="100000"/>
              </a:lnSpc>
              <a:spcBef>
                <a:spcPts val="450"/>
              </a:spcBef>
              <a:spcAft>
                <a:spcPts val="0"/>
              </a:spcAft>
              <a:buClr>
                <a:srgbClr val="33004C"/>
              </a:buClr>
              <a:buSzPts val="1050"/>
              <a:buFont typeface="Arial"/>
              <a:buChar char="•"/>
            </a:pPr>
            <a:r>
              <a:rPr b="0" i="0" lang="en-US" sz="1050" u="none" cap="none" strike="noStrike">
                <a:solidFill>
                  <a:srgbClr val="33004C"/>
                </a:solidFill>
                <a:latin typeface="Open Sans"/>
                <a:ea typeface="Open Sans"/>
                <a:cs typeface="Open Sans"/>
                <a:sym typeface="Open Sans"/>
              </a:rPr>
              <a:t>Resources</a:t>
            </a:r>
            <a:endParaRPr b="0" i="0" sz="1400" u="none" cap="none" strike="noStrike">
              <a:solidFill>
                <a:srgbClr val="000000"/>
              </a:solidFill>
              <a:latin typeface="Arial"/>
              <a:ea typeface="Arial"/>
              <a:cs typeface="Arial"/>
              <a:sym typeface="Arial"/>
            </a:endParaRPr>
          </a:p>
        </p:txBody>
      </p:sp>
      <p:sp>
        <p:nvSpPr>
          <p:cNvPr id="1120" name="Google Shape;1120;p64"/>
          <p:cNvSpPr txBox="1"/>
          <p:nvPr/>
        </p:nvSpPr>
        <p:spPr>
          <a:xfrm>
            <a:off x="4088463" y="4266834"/>
            <a:ext cx="3417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400"/>
              <a:buFont typeface="Saira SemiCondensed Medium"/>
              <a:buNone/>
            </a:pPr>
            <a:r>
              <a:rPr b="0" i="0" lang="en-US" sz="1400" u="sng" cap="none" strike="noStrike">
                <a:solidFill>
                  <a:srgbClr val="33004C"/>
                </a:solidFill>
                <a:latin typeface="Saira SemiCondensed Medium"/>
                <a:ea typeface="Saira SemiCondensed Medium"/>
                <a:cs typeface="Saira SemiCondensed Medium"/>
                <a:sym typeface="Saira SemiCondensed Medium"/>
                <a:hlinkClick r:id="rId6">
                  <a:extLst>
                    <a:ext uri="{A12FA001-AC4F-418D-AE19-62706E023703}">
                      <ahyp:hlinkClr val="tx"/>
                    </a:ext>
                  </a:extLst>
                </a:hlinkClick>
              </a:rPr>
              <a:t>https://www.milspousemoneymission.org</a:t>
            </a:r>
            <a:endParaRPr b="0" i="0" sz="1400" u="none" cap="none" strike="noStrike">
              <a:solidFill>
                <a:srgbClr val="33004C"/>
              </a:solidFill>
              <a:latin typeface="Saira SemiCondensed Medium"/>
              <a:ea typeface="Saira SemiCondensed Medium"/>
              <a:cs typeface="Saira SemiCondensed Medium"/>
              <a:sym typeface="Saira SemiCondensed Medium"/>
            </a:endParaRPr>
          </a:p>
        </p:txBody>
      </p:sp>
      <p:sp>
        <p:nvSpPr>
          <p:cNvPr id="1121" name="Google Shape;1121;p64"/>
          <p:cNvSpPr txBox="1"/>
          <p:nvPr/>
        </p:nvSpPr>
        <p:spPr>
          <a:xfrm>
            <a:off x="8178773" y="4857843"/>
            <a:ext cx="1648500" cy="5319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31416A"/>
              </a:buClr>
              <a:buSzPts val="1350"/>
              <a:buFont typeface="Noto Sans Symbols"/>
              <a:buNone/>
            </a:pPr>
            <a:r>
              <a:rPr b="1" i="0" lang="en-US" sz="1350" u="none" cap="none" strike="noStrike">
                <a:solidFill>
                  <a:srgbClr val="33004C"/>
                </a:solidFill>
                <a:latin typeface="Saira SemiCondensed SemiBold"/>
                <a:ea typeface="Saira SemiCondensed SemiBold"/>
                <a:cs typeface="Saira SemiCondensed SemiBold"/>
                <a:sym typeface="Saira SemiCondensed SemiBold"/>
              </a:rPr>
              <a:t>Follow @DoDFINRED </a:t>
            </a:r>
            <a:br>
              <a:rPr b="1" i="0" lang="en-US" sz="1350" u="none" cap="none" strike="noStrike">
                <a:solidFill>
                  <a:srgbClr val="33004C"/>
                </a:solidFill>
                <a:latin typeface="Saira SemiCondensed SemiBold"/>
                <a:ea typeface="Saira SemiCondensed SemiBold"/>
                <a:cs typeface="Saira SemiCondensed SemiBold"/>
                <a:sym typeface="Saira SemiCondensed SemiBold"/>
              </a:rPr>
            </a:br>
            <a:r>
              <a:rPr b="1" i="0" lang="en-US" sz="1350" u="none" cap="none" strike="noStrike">
                <a:solidFill>
                  <a:srgbClr val="33004C"/>
                </a:solidFill>
                <a:latin typeface="Saira SemiCondensed SemiBold"/>
                <a:ea typeface="Saira SemiCondensed SemiBold"/>
                <a:cs typeface="Saira SemiCondensed SemiBold"/>
                <a:sym typeface="Saira SemiCondensed SemiBold"/>
              </a:rPr>
              <a:t>on social media:</a:t>
            </a:r>
            <a:endParaRPr b="0" i="0" sz="1400" u="none" cap="none" strike="noStrike">
              <a:solidFill>
                <a:srgbClr val="000000"/>
              </a:solidFill>
              <a:latin typeface="Arial"/>
              <a:ea typeface="Arial"/>
              <a:cs typeface="Arial"/>
              <a:sym typeface="Arial"/>
            </a:endParaRPr>
          </a:p>
        </p:txBody>
      </p:sp>
      <p:grpSp>
        <p:nvGrpSpPr>
          <p:cNvPr id="1122" name="Google Shape;1122;p64"/>
          <p:cNvGrpSpPr/>
          <p:nvPr/>
        </p:nvGrpSpPr>
        <p:grpSpPr>
          <a:xfrm>
            <a:off x="8315387" y="5382845"/>
            <a:ext cx="1290249" cy="245203"/>
            <a:chOff x="7030904" y="5265380"/>
            <a:chExt cx="1720791" cy="327025"/>
          </a:xfrm>
        </p:grpSpPr>
        <p:pic>
          <p:nvPicPr>
            <p:cNvPr descr="Facebook icon" id="1123" name="Google Shape;1123;p64"/>
            <p:cNvPicPr preferRelativeResize="0"/>
            <p:nvPr/>
          </p:nvPicPr>
          <p:blipFill rotWithShape="1">
            <a:blip r:embed="rId7">
              <a:alphaModFix/>
            </a:blip>
            <a:srcRect b="0" l="0" r="0" t="0"/>
            <a:stretch/>
          </p:blipFill>
          <p:spPr>
            <a:xfrm>
              <a:off x="7030904" y="5266174"/>
              <a:ext cx="328613" cy="325437"/>
            </a:xfrm>
            <a:prstGeom prst="rect">
              <a:avLst/>
            </a:prstGeom>
            <a:noFill/>
            <a:ln>
              <a:noFill/>
            </a:ln>
          </p:spPr>
        </p:pic>
        <p:pic>
          <p:nvPicPr>
            <p:cNvPr descr="Twitter icon" id="1124" name="Google Shape;1124;p64"/>
            <p:cNvPicPr preferRelativeResize="0"/>
            <p:nvPr/>
          </p:nvPicPr>
          <p:blipFill rotWithShape="1">
            <a:blip r:embed="rId8">
              <a:alphaModFix/>
            </a:blip>
            <a:srcRect b="0" l="0" r="0" t="0"/>
            <a:stretch/>
          </p:blipFill>
          <p:spPr>
            <a:xfrm>
              <a:off x="7494963" y="5265380"/>
              <a:ext cx="328613" cy="327025"/>
            </a:xfrm>
            <a:prstGeom prst="rect">
              <a:avLst/>
            </a:prstGeom>
            <a:noFill/>
            <a:ln>
              <a:noFill/>
            </a:ln>
          </p:spPr>
        </p:pic>
        <p:pic>
          <p:nvPicPr>
            <p:cNvPr descr="Instagram icon" id="1125" name="Google Shape;1125;p64"/>
            <p:cNvPicPr preferRelativeResize="0"/>
            <p:nvPr/>
          </p:nvPicPr>
          <p:blipFill rotWithShape="1">
            <a:blip r:embed="rId9">
              <a:alphaModFix/>
            </a:blip>
            <a:srcRect b="0" l="0" r="0" t="0"/>
            <a:stretch/>
          </p:blipFill>
          <p:spPr>
            <a:xfrm>
              <a:off x="7959022" y="5266172"/>
              <a:ext cx="328613" cy="325438"/>
            </a:xfrm>
            <a:prstGeom prst="rect">
              <a:avLst/>
            </a:prstGeom>
            <a:noFill/>
            <a:ln>
              <a:noFill/>
            </a:ln>
          </p:spPr>
        </p:pic>
        <p:pic>
          <p:nvPicPr>
            <p:cNvPr descr="YouTube icon" id="1126" name="Google Shape;1126;p64"/>
            <p:cNvPicPr preferRelativeResize="0"/>
            <p:nvPr/>
          </p:nvPicPr>
          <p:blipFill rotWithShape="1">
            <a:blip r:embed="rId10">
              <a:alphaModFix/>
            </a:blip>
            <a:srcRect b="0" l="0" r="0" t="0"/>
            <a:stretch/>
          </p:blipFill>
          <p:spPr>
            <a:xfrm>
              <a:off x="8423082" y="5266174"/>
              <a:ext cx="328613" cy="325437"/>
            </a:xfrm>
            <a:prstGeom prst="rect">
              <a:avLst/>
            </a:prstGeom>
            <a:noFill/>
            <a:ln>
              <a:noFill/>
            </a:ln>
          </p:spPr>
        </p:pic>
      </p:grpSp>
      <p:sp>
        <p:nvSpPr>
          <p:cNvPr id="1127" name="Google Shape;1127;p64"/>
          <p:cNvSpPr txBox="1"/>
          <p:nvPr/>
        </p:nvSpPr>
        <p:spPr>
          <a:xfrm>
            <a:off x="2822298" y="6471035"/>
            <a:ext cx="6629700" cy="323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Saira SemiCondensed SemiBold"/>
              <a:buNone/>
            </a:pPr>
            <a:r>
              <a:rPr b="1" i="0" lang="en-US" sz="1500" u="none" cap="none" strike="noStrike">
                <a:solidFill>
                  <a:srgbClr val="FFFFFF"/>
                </a:solidFill>
                <a:latin typeface="Saira SemiCondensed SemiBold"/>
                <a:ea typeface="Saira SemiCondensed SemiBold"/>
                <a:cs typeface="Saira SemiCondensed SemiBold"/>
                <a:sym typeface="Saira SemiCondensed SemiBold"/>
              </a:rPr>
              <a:t>We’ve got your back. What you need to know is always a click away!</a:t>
            </a:r>
            <a:endParaRPr b="0" i="0" sz="1400" u="none" cap="none" strike="noStrike">
              <a:solidFill>
                <a:srgbClr val="000000"/>
              </a:solidFill>
              <a:latin typeface="Arial"/>
              <a:ea typeface="Arial"/>
              <a:cs typeface="Arial"/>
              <a:sym typeface="Arial"/>
            </a:endParaRPr>
          </a:p>
        </p:txBody>
      </p:sp>
      <p:sp>
        <p:nvSpPr>
          <p:cNvPr id="1128" name="Google Shape;1128;p64"/>
          <p:cNvSpPr txBox="1"/>
          <p:nvPr>
            <p:ph idx="1" type="body"/>
          </p:nvPr>
        </p:nvSpPr>
        <p:spPr>
          <a:xfrm>
            <a:off x="4631904" y="1822635"/>
            <a:ext cx="5268600" cy="547800"/>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900"/>
              </a:spcBef>
              <a:spcAft>
                <a:spcPts val="0"/>
              </a:spcAft>
              <a:buSzPts val="1800"/>
              <a:buNone/>
            </a:pPr>
            <a:r>
              <a:rPr lang="en-US" sz="1400">
                <a:latin typeface="Saira SemiCondensed Medium"/>
                <a:ea typeface="Saira SemiCondensed Medium"/>
                <a:cs typeface="Saira SemiCondensed Medium"/>
                <a:sym typeface="Saira SemiCondensed Medium"/>
              </a:rPr>
              <a:t>Visit the FINRED website at </a:t>
            </a:r>
            <a:r>
              <a:rPr lang="en-US" sz="1400" u="sng">
                <a:solidFill>
                  <a:srgbClr val="33004C"/>
                </a:solidFill>
                <a:latin typeface="Saira SemiCondensed Medium"/>
                <a:ea typeface="Saira SemiCondensed Medium"/>
                <a:cs typeface="Saira SemiCondensed Medium"/>
                <a:sym typeface="Saira SemiCondensed Medium"/>
                <a:hlinkClick r:id="rId11">
                  <a:extLst>
                    <a:ext uri="{A12FA001-AC4F-418D-AE19-62706E023703}">
                      <ahyp:hlinkClr val="tx"/>
                    </a:ext>
                  </a:extLst>
                </a:hlinkClick>
              </a:rPr>
              <a:t>https://finred.usalearning.gov</a:t>
            </a:r>
            <a:r>
              <a:rPr lang="en-US" sz="1400">
                <a:latin typeface="Saira SemiCondensed Medium"/>
                <a:ea typeface="Saira SemiCondensed Medium"/>
                <a:cs typeface="Saira SemiCondensed Medium"/>
                <a:sym typeface="Saira SemiCondensed Medium"/>
              </a:rPr>
              <a:t> for original, reliable and up-to-date financial information you can count on. </a:t>
            </a:r>
            <a:endParaRPr/>
          </a:p>
        </p:txBody>
      </p:sp>
      <p:sp>
        <p:nvSpPr>
          <p:cNvPr id="1129" name="Google Shape;1129;p64"/>
          <p:cNvSpPr txBox="1"/>
          <p:nvPr>
            <p:ph type="title"/>
          </p:nvPr>
        </p:nvSpPr>
        <p:spPr>
          <a:xfrm>
            <a:off x="3615558" y="344927"/>
            <a:ext cx="5003100" cy="13917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chemeClr val="accent2"/>
              </a:buClr>
              <a:buSzPts val="1800"/>
              <a:buNone/>
            </a:pPr>
            <a:r>
              <a:rPr b="1" lang="en-US" sz="4400">
                <a:latin typeface="Saira SemiCondensed SemiBold"/>
                <a:ea typeface="Saira SemiCondensed SemiBold"/>
                <a:cs typeface="Saira SemiCondensed SemiBold"/>
                <a:sym typeface="Saira SemiCondensed SemiBold"/>
              </a:rPr>
              <a:t>FINRED </a:t>
            </a:r>
            <a:br>
              <a:rPr b="1" lang="en-US" sz="4400">
                <a:latin typeface="Saira SemiCondensed SemiBold"/>
                <a:ea typeface="Saira SemiCondensed SemiBold"/>
                <a:cs typeface="Saira SemiCondensed SemiBold"/>
                <a:sym typeface="Saira SemiCondensed SemiBold"/>
              </a:rPr>
            </a:br>
            <a:r>
              <a:rPr b="1" lang="en-US" sz="4400">
                <a:latin typeface="Saira SemiCondensed SemiBold"/>
                <a:ea typeface="Saira SemiCondensed SemiBold"/>
                <a:cs typeface="Saira SemiCondensed SemiBold"/>
                <a:sym typeface="Saira SemiCondensed SemiBold"/>
              </a:rPr>
              <a:t>Digital Resources</a:t>
            </a:r>
            <a:endParaRPr b="1" sz="4400">
              <a:latin typeface="Saira SemiCondensed SemiBold"/>
              <a:ea typeface="Saira SemiCondensed SemiBold"/>
              <a:cs typeface="Saira SemiCondensed SemiBold"/>
              <a:sym typeface="Saira SemiCondensed SemiBold"/>
            </a:endParaRPr>
          </a:p>
        </p:txBody>
      </p:sp>
      <p:pic>
        <p:nvPicPr>
          <p:cNvPr descr="Shape&#10;&#10;Description automatically generated with medium confidence" id="1130" name="Google Shape;1130;p64"/>
          <p:cNvPicPr preferRelativeResize="0"/>
          <p:nvPr/>
        </p:nvPicPr>
        <p:blipFill rotWithShape="1">
          <a:blip r:embed="rId12">
            <a:alphaModFix/>
          </a:blip>
          <a:srcRect b="0" l="0" r="0" t="0"/>
          <a:stretch/>
        </p:blipFill>
        <p:spPr>
          <a:xfrm>
            <a:off x="8124892" y="1160285"/>
            <a:ext cx="1775150" cy="545002"/>
          </a:xfrm>
          <a:prstGeom prst="rect">
            <a:avLst/>
          </a:prstGeom>
          <a:noFill/>
          <a:ln>
            <a:noFill/>
          </a:ln>
        </p:spPr>
      </p:pic>
      <p:sp>
        <p:nvSpPr>
          <p:cNvPr id="1131" name="Google Shape;1131;p64"/>
          <p:cNvSpPr txBox="1"/>
          <p:nvPr/>
        </p:nvSpPr>
        <p:spPr>
          <a:xfrm>
            <a:off x="3027562" y="4810501"/>
            <a:ext cx="4637400" cy="102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Saira SemiCondensed SemiBold"/>
              <a:buNone/>
            </a:pPr>
            <a:r>
              <a:rPr b="1" i="0" lang="en-US" sz="1400" u="none" cap="none" strike="noStrike">
                <a:solidFill>
                  <a:srgbClr val="33004C"/>
                </a:solidFill>
                <a:latin typeface="Saira SemiCondensed SemiBold"/>
                <a:ea typeface="Saira SemiCondensed SemiBold"/>
                <a:cs typeface="Saira SemiCondensed SemiBold"/>
                <a:sym typeface="Saira SemiCondensed SemiBold"/>
              </a:rPr>
              <a:t>Sign up at </a:t>
            </a:r>
            <a:r>
              <a:rPr b="0" i="0" lang="en-US" sz="1400" u="sng" cap="none" strike="noStrike">
                <a:solidFill>
                  <a:srgbClr val="33004C"/>
                </a:solidFill>
                <a:latin typeface="Saira SemiCondensed Medium"/>
                <a:ea typeface="Saira SemiCondensed Medium"/>
                <a:cs typeface="Saira SemiCondensed Medium"/>
                <a:sym typeface="Saira SemiCondensed Medium"/>
                <a:hlinkClick r:id="rId13">
                  <a:extLst>
                    <a:ext uri="{A12FA001-AC4F-418D-AE19-62706E023703}">
                      <ahyp:hlinkClr val="tx"/>
                    </a:ext>
                  </a:extLst>
                </a:hlinkClick>
              </a:rPr>
              <a:t>https://finred.usalearning.gov/eNews-subscriber </a:t>
            </a:r>
            <a:br>
              <a:rPr b="1" i="0" lang="en-US" sz="1400" u="none" cap="none" strike="noStrike">
                <a:solidFill>
                  <a:srgbClr val="33004C"/>
                </a:solidFill>
                <a:latin typeface="Saira SemiCondensed SemiBold"/>
                <a:ea typeface="Saira SemiCondensed SemiBold"/>
                <a:cs typeface="Saira SemiCondensed SemiBold"/>
                <a:sym typeface="Saira SemiCondensed SemiBold"/>
              </a:rPr>
            </a:br>
            <a:r>
              <a:rPr b="1" i="0" lang="en-US" sz="1400" u="none" cap="none" strike="noStrike">
                <a:solidFill>
                  <a:srgbClr val="33004C"/>
                </a:solidFill>
                <a:latin typeface="Saira SemiCondensed SemiBold"/>
                <a:ea typeface="Saira SemiCondensed SemiBold"/>
                <a:cs typeface="Saira SemiCondensed SemiBold"/>
                <a:sym typeface="Saira SemiCondensed SemiBold"/>
              </a:rPr>
              <a:t>for our eNewsletters, which are tailored for:</a:t>
            </a:r>
            <a:endParaRPr b="0" i="0" sz="1400" u="none" cap="none" strike="noStrike">
              <a:solidFill>
                <a:srgbClr val="000000"/>
              </a:solidFill>
              <a:latin typeface="Arial"/>
              <a:ea typeface="Arial"/>
              <a:cs typeface="Arial"/>
              <a:sym typeface="Arial"/>
            </a:endParaRPr>
          </a:p>
          <a:p>
            <a:pPr indent="-214311" lvl="0" marL="214311" marR="0" rtl="0" algn="l">
              <a:lnSpc>
                <a:spcPct val="100000"/>
              </a:lnSpc>
              <a:spcBef>
                <a:spcPts val="0"/>
              </a:spcBef>
              <a:spcAft>
                <a:spcPts val="0"/>
              </a:spcAft>
              <a:buClr>
                <a:srgbClr val="33004C"/>
              </a:buClr>
              <a:buSzPts val="1050"/>
              <a:buFont typeface="Arial"/>
              <a:buChar char="•"/>
            </a:pPr>
            <a:r>
              <a:rPr b="0" i="0" lang="en-US" sz="1050" u="none" cap="none" strike="noStrike">
                <a:solidFill>
                  <a:srgbClr val="33004C"/>
                </a:solidFill>
                <a:latin typeface="Open Sans"/>
                <a:ea typeface="Open Sans"/>
                <a:cs typeface="Open Sans"/>
                <a:sym typeface="Open Sans"/>
              </a:rPr>
              <a:t>Service members and families</a:t>
            </a:r>
            <a:endParaRPr b="0" i="0" sz="1400" u="none" cap="none" strike="noStrike">
              <a:solidFill>
                <a:srgbClr val="000000"/>
              </a:solidFill>
              <a:latin typeface="Arial"/>
              <a:ea typeface="Arial"/>
              <a:cs typeface="Arial"/>
              <a:sym typeface="Arial"/>
            </a:endParaRPr>
          </a:p>
          <a:p>
            <a:pPr indent="-214311" lvl="0" marL="214311" marR="0" rtl="0" algn="l">
              <a:lnSpc>
                <a:spcPct val="100000"/>
              </a:lnSpc>
              <a:spcBef>
                <a:spcPts val="75"/>
              </a:spcBef>
              <a:spcAft>
                <a:spcPts val="0"/>
              </a:spcAft>
              <a:buClr>
                <a:srgbClr val="33004C"/>
              </a:buClr>
              <a:buSzPts val="1050"/>
              <a:buFont typeface="Arial"/>
              <a:buChar char="•"/>
            </a:pPr>
            <a:r>
              <a:rPr b="0" i="0" lang="en-US" sz="1050" u="none" cap="none" strike="noStrike">
                <a:solidFill>
                  <a:srgbClr val="33004C"/>
                </a:solidFill>
                <a:latin typeface="Open Sans"/>
                <a:ea typeface="Open Sans"/>
                <a:cs typeface="Open Sans"/>
                <a:sym typeface="Open Sans"/>
              </a:rPr>
              <a:t>Service providers</a:t>
            </a:r>
            <a:endParaRPr b="0" i="0" sz="1400" u="none" cap="none" strike="noStrike">
              <a:solidFill>
                <a:srgbClr val="000000"/>
              </a:solidFill>
              <a:latin typeface="Arial"/>
              <a:ea typeface="Arial"/>
              <a:cs typeface="Arial"/>
              <a:sym typeface="Arial"/>
            </a:endParaRPr>
          </a:p>
          <a:p>
            <a:pPr indent="-214311" lvl="0" marL="214311" marR="0" rtl="0" algn="l">
              <a:lnSpc>
                <a:spcPct val="100000"/>
              </a:lnSpc>
              <a:spcBef>
                <a:spcPts val="75"/>
              </a:spcBef>
              <a:spcAft>
                <a:spcPts val="0"/>
              </a:spcAft>
              <a:buClr>
                <a:srgbClr val="33004C"/>
              </a:buClr>
              <a:buSzPts val="1050"/>
              <a:buFont typeface="Arial"/>
              <a:buChar char="•"/>
            </a:pPr>
            <a:r>
              <a:rPr b="0" i="0" lang="en-US" sz="1050" u="none" cap="none" strike="noStrike">
                <a:solidFill>
                  <a:srgbClr val="33004C"/>
                </a:solidFill>
                <a:latin typeface="Open Sans"/>
                <a:ea typeface="Open Sans"/>
                <a:cs typeface="Open Sans"/>
                <a:sym typeface="Open Sans"/>
              </a:rPr>
              <a:t>Spouses</a:t>
            </a:r>
            <a:endParaRPr b="0" i="0" sz="1400" u="none" cap="none" strike="noStrike">
              <a:solidFill>
                <a:srgbClr val="000000"/>
              </a:solidFill>
              <a:latin typeface="Arial"/>
              <a:ea typeface="Arial"/>
              <a:cs typeface="Arial"/>
              <a:sym typeface="Arial"/>
            </a:endParaRPr>
          </a:p>
        </p:txBody>
      </p:sp>
      <p:pic>
        <p:nvPicPr>
          <p:cNvPr descr="A red and white sign&#10;&#10;Description automatically generated with low confidence" id="1132" name="Google Shape;1132;p64"/>
          <p:cNvPicPr preferRelativeResize="0"/>
          <p:nvPr/>
        </p:nvPicPr>
        <p:blipFill rotWithShape="1">
          <a:blip r:embed="rId14">
            <a:alphaModFix/>
          </a:blip>
          <a:srcRect b="0" l="0" r="0" t="0"/>
          <a:stretch/>
        </p:blipFill>
        <p:spPr>
          <a:xfrm>
            <a:off x="1660701" y="4877308"/>
            <a:ext cx="1296028" cy="639913"/>
          </a:xfrm>
          <a:prstGeom prst="rect">
            <a:avLst/>
          </a:prstGeom>
          <a:noFill/>
          <a:ln>
            <a:noFill/>
          </a:ln>
        </p:spPr>
      </p:pic>
      <p:sp>
        <p:nvSpPr>
          <p:cNvPr id="1133" name="Google Shape;1133;p64"/>
          <p:cNvSpPr txBox="1"/>
          <p:nvPr>
            <p:ph idx="12" type="sldNum"/>
          </p:nvPr>
        </p:nvSpPr>
        <p:spPr>
          <a:xfrm>
            <a:off x="8949345" y="6459787"/>
            <a:ext cx="9840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900" u="none" cap="none" strike="noStrike">
                <a:solidFill>
                  <a:srgbClr val="FFFFFF"/>
                </a:solidFill>
                <a:latin typeface="Open Sans"/>
                <a:ea typeface="Open Sans"/>
                <a:cs typeface="Open Sans"/>
                <a:sym typeface="Open Sans"/>
              </a:rPr>
              <a:t>‹#›</a:t>
            </a:fld>
            <a:endParaRPr b="0" i="0" sz="900" u="none" cap="none" strike="noStrike">
              <a:solidFill>
                <a:srgbClr val="FFFFFF"/>
              </a:solidFill>
              <a:latin typeface="Open Sans"/>
              <a:ea typeface="Open Sans"/>
              <a:cs typeface="Open Sans"/>
              <a:sym typeface="Open Sans"/>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9" name="Shape 1139"/>
        <p:cNvGrpSpPr/>
        <p:nvPr/>
      </p:nvGrpSpPr>
      <p:grpSpPr>
        <a:xfrm>
          <a:off x="0" y="0"/>
          <a:ext cx="0" cy="0"/>
          <a:chOff x="0" y="0"/>
          <a:chExt cx="0" cy="0"/>
        </a:xfrm>
      </p:grpSpPr>
      <p:pic>
        <p:nvPicPr>
          <p:cNvPr descr="Picture of: Continuing Education button" id="1140" name="Google Shape;1140;p65"/>
          <p:cNvPicPr preferRelativeResize="0"/>
          <p:nvPr/>
        </p:nvPicPr>
        <p:blipFill rotWithShape="1">
          <a:blip r:embed="rId3">
            <a:alphaModFix/>
          </a:blip>
          <a:srcRect b="0" l="0" r="0" t="0"/>
          <a:stretch/>
        </p:blipFill>
        <p:spPr>
          <a:xfrm>
            <a:off x="7542418" y="3384114"/>
            <a:ext cx="1990485" cy="466669"/>
          </a:xfrm>
          <a:prstGeom prst="rect">
            <a:avLst/>
          </a:prstGeom>
          <a:noFill/>
          <a:ln>
            <a:noFill/>
          </a:ln>
        </p:spPr>
      </p:pic>
      <p:sp>
        <p:nvSpPr>
          <p:cNvPr id="1141" name="Google Shape;1141;p65"/>
          <p:cNvSpPr txBox="1"/>
          <p:nvPr>
            <p:ph type="title"/>
          </p:nvPr>
        </p:nvSpPr>
        <p:spPr>
          <a:xfrm>
            <a:off x="1097280" y="287423"/>
            <a:ext cx="10058400" cy="1450500"/>
          </a:xfrm>
          <a:prstGeom prst="rect">
            <a:avLst/>
          </a:prstGeom>
          <a:noFill/>
          <a:ln>
            <a:noFill/>
          </a:ln>
        </p:spPr>
        <p:txBody>
          <a:bodyPr anchorCtr="0" anchor="b" bIns="45675" lIns="91400" spcFirstLastPara="1" rIns="91400" wrap="square" tIns="45675">
            <a:normAutofit/>
          </a:bodyPr>
          <a:lstStyle/>
          <a:p>
            <a:pPr indent="0" lvl="0" marL="0" rtl="0" algn="l">
              <a:lnSpc>
                <a:spcPct val="85000"/>
              </a:lnSpc>
              <a:spcBef>
                <a:spcPts val="0"/>
              </a:spcBef>
              <a:spcAft>
                <a:spcPts val="0"/>
              </a:spcAft>
              <a:buSzPts val="4400"/>
              <a:buNone/>
            </a:pPr>
            <a:r>
              <a:rPr lang="en-US"/>
              <a:t>Continuing Education</a:t>
            </a:r>
            <a:endParaRPr/>
          </a:p>
        </p:txBody>
      </p:sp>
      <p:cxnSp>
        <p:nvCxnSpPr>
          <p:cNvPr id="1142" name="Google Shape;1142;p65"/>
          <p:cNvCxnSpPr/>
          <p:nvPr/>
        </p:nvCxnSpPr>
        <p:spPr>
          <a:xfrm>
            <a:off x="7161331" y="2309306"/>
            <a:ext cx="0" cy="3138900"/>
          </a:xfrm>
          <a:prstGeom prst="straightConnector1">
            <a:avLst/>
          </a:prstGeom>
          <a:noFill/>
          <a:ln cap="flat" cmpd="sng" w="9525">
            <a:solidFill>
              <a:srgbClr val="D8D8D8"/>
            </a:solidFill>
            <a:prstDash val="solid"/>
            <a:round/>
            <a:headEnd len="sm" w="sm" type="none"/>
            <a:tailEnd len="sm" w="sm" type="none"/>
          </a:ln>
        </p:spPr>
      </p:cxnSp>
      <p:pic>
        <p:nvPicPr>
          <p:cNvPr descr="Cursor" id="1143" name="Google Shape;1143;p65"/>
          <p:cNvPicPr preferRelativeResize="0"/>
          <p:nvPr/>
        </p:nvPicPr>
        <p:blipFill rotWithShape="1">
          <a:blip r:embed="rId4">
            <a:alphaModFix/>
          </a:blip>
          <a:srcRect b="0" l="0" r="0" t="0"/>
          <a:stretch/>
        </p:blipFill>
        <p:spPr>
          <a:xfrm>
            <a:off x="9364268" y="3490526"/>
            <a:ext cx="388247" cy="388247"/>
          </a:xfrm>
          <a:prstGeom prst="rect">
            <a:avLst/>
          </a:prstGeom>
          <a:noFill/>
          <a:ln>
            <a:noFill/>
          </a:ln>
        </p:spPr>
      </p:pic>
      <p:pic>
        <p:nvPicPr>
          <p:cNvPr descr="OneOp logo" id="1144" name="Google Shape;1144;p65"/>
          <p:cNvPicPr preferRelativeResize="0"/>
          <p:nvPr/>
        </p:nvPicPr>
        <p:blipFill rotWithShape="1">
          <a:blip r:embed="rId5">
            <a:alphaModFix/>
          </a:blip>
          <a:srcRect b="0" l="0" r="0" t="0"/>
          <a:stretch/>
        </p:blipFill>
        <p:spPr>
          <a:xfrm>
            <a:off x="238935" y="5677772"/>
            <a:ext cx="1716242" cy="484893"/>
          </a:xfrm>
          <a:prstGeom prst="rect">
            <a:avLst/>
          </a:prstGeom>
          <a:noFill/>
          <a:ln>
            <a:noFill/>
          </a:ln>
        </p:spPr>
      </p:pic>
      <p:pic>
        <p:nvPicPr>
          <p:cNvPr id="1145" name="Google Shape;1145;p65"/>
          <p:cNvPicPr preferRelativeResize="0"/>
          <p:nvPr/>
        </p:nvPicPr>
        <p:blipFill rotWithShape="1">
          <a:blip r:embed="rId6">
            <a:alphaModFix/>
          </a:blip>
          <a:srcRect b="0" l="0" r="0" t="0"/>
          <a:stretch/>
        </p:blipFill>
        <p:spPr>
          <a:xfrm>
            <a:off x="1147515" y="2021556"/>
            <a:ext cx="792750" cy="643160"/>
          </a:xfrm>
          <a:prstGeom prst="rect">
            <a:avLst/>
          </a:prstGeom>
          <a:noFill/>
          <a:ln>
            <a:noFill/>
          </a:ln>
        </p:spPr>
      </p:pic>
      <p:sp>
        <p:nvSpPr>
          <p:cNvPr id="1146" name="Google Shape;1146;p65"/>
          <p:cNvSpPr txBox="1"/>
          <p:nvPr/>
        </p:nvSpPr>
        <p:spPr>
          <a:xfrm>
            <a:off x="2057654" y="2081571"/>
            <a:ext cx="4606500" cy="523200"/>
          </a:xfrm>
          <a:prstGeom prst="rect">
            <a:avLst/>
          </a:prstGeom>
          <a:noFill/>
          <a:ln>
            <a:noFill/>
          </a:ln>
        </p:spPr>
        <p:txBody>
          <a:bodyPr anchorCtr="0" anchor="t" bIns="45675" lIns="91400" spcFirstLastPara="1" rIns="91400" wrap="square" tIns="45675">
            <a:spAutoFit/>
          </a:bodyPr>
          <a:lstStyle/>
          <a:p>
            <a:pPr indent="0" lvl="0" marL="0" marR="0" rtl="0" algn="l">
              <a:lnSpc>
                <a:spcPct val="100000"/>
              </a:lnSpc>
              <a:spcBef>
                <a:spcPts val="0"/>
              </a:spcBef>
              <a:spcAft>
                <a:spcPts val="0"/>
              </a:spcAft>
              <a:buClr>
                <a:srgbClr val="000000"/>
              </a:buClr>
              <a:buSzPts val="1467"/>
              <a:buFont typeface="Open Sans"/>
              <a:buNone/>
            </a:pPr>
            <a:r>
              <a:rPr b="0" i="0" lang="en-US" sz="1400" u="none" cap="none" strike="noStrike">
                <a:solidFill>
                  <a:srgbClr val="404040"/>
                </a:solidFill>
                <a:latin typeface="Open Sans"/>
                <a:ea typeface="Open Sans"/>
                <a:cs typeface="Open Sans"/>
                <a:sym typeface="Open Sans"/>
              </a:rPr>
              <a:t>This webinar has been approved for</a:t>
            </a:r>
            <a:r>
              <a:rPr b="0" i="0" lang="en-US" sz="1400" u="none" cap="none" strike="noStrike">
                <a:solidFill>
                  <a:srgbClr val="44413A"/>
                </a:solidFill>
                <a:latin typeface="Open Sans"/>
                <a:ea typeface="Open Sans"/>
                <a:cs typeface="Open Sans"/>
                <a:sym typeface="Open Sans"/>
              </a:rPr>
              <a:t> </a:t>
            </a:r>
            <a:r>
              <a:rPr b="1" i="0" lang="en-US" sz="1400" u="none" cap="none" strike="noStrike">
                <a:solidFill>
                  <a:srgbClr val="775D93"/>
                </a:solidFill>
                <a:latin typeface="Open Sans"/>
                <a:ea typeface="Open Sans"/>
                <a:cs typeface="Open Sans"/>
                <a:sym typeface="Open Sans"/>
              </a:rPr>
              <a:t>1.5 continuing education (CE) credit hours </a:t>
            </a:r>
            <a:r>
              <a:rPr b="0" i="0" lang="en-US" sz="1400" u="none" cap="none" strike="noStrike">
                <a:solidFill>
                  <a:srgbClr val="44413A"/>
                </a:solidFill>
                <a:latin typeface="Open Sans"/>
                <a:ea typeface="Open Sans"/>
                <a:cs typeface="Open Sans"/>
                <a:sym typeface="Open Sans"/>
              </a:rPr>
              <a:t>f</a:t>
            </a:r>
            <a:r>
              <a:rPr b="0" i="0" lang="en-US" sz="1400" u="none" cap="none" strike="noStrike">
                <a:solidFill>
                  <a:srgbClr val="404040"/>
                </a:solidFill>
                <a:latin typeface="Open Sans"/>
                <a:ea typeface="Open Sans"/>
                <a:cs typeface="Open Sans"/>
                <a:sym typeface="Open Sans"/>
              </a:rPr>
              <a:t>rom the following: </a:t>
            </a:r>
            <a:endParaRPr b="0" i="0" sz="1400" u="none" cap="none" strike="noStrike">
              <a:solidFill>
                <a:srgbClr val="404040"/>
              </a:solidFill>
              <a:latin typeface="Arial"/>
              <a:ea typeface="Arial"/>
              <a:cs typeface="Arial"/>
              <a:sym typeface="Arial"/>
            </a:endParaRPr>
          </a:p>
        </p:txBody>
      </p:sp>
      <p:sp>
        <p:nvSpPr>
          <p:cNvPr id="1147" name="Google Shape;1147;p65"/>
          <p:cNvSpPr txBox="1"/>
          <p:nvPr/>
        </p:nvSpPr>
        <p:spPr>
          <a:xfrm>
            <a:off x="1097279" y="2735956"/>
            <a:ext cx="5566800" cy="2555100"/>
          </a:xfrm>
          <a:prstGeom prst="rect">
            <a:avLst/>
          </a:prstGeom>
          <a:noFill/>
          <a:ln>
            <a:noFill/>
          </a:ln>
        </p:spPr>
        <p:txBody>
          <a:bodyPr anchorCtr="0" anchor="t" bIns="45675" lIns="91400" spcFirstLastPara="1" rIns="91400" wrap="square" tIns="45675">
            <a:spAutoFit/>
          </a:bodyPr>
          <a:lstStyle/>
          <a:p>
            <a:pPr indent="-285658" lvl="0" marL="285658" marR="0" rtl="0" algn="l">
              <a:lnSpc>
                <a:spcPct val="150000"/>
              </a:lnSpc>
              <a:spcBef>
                <a:spcPts val="0"/>
              </a:spcBef>
              <a:spcAft>
                <a:spcPts val="0"/>
              </a:spcAft>
              <a:buClr>
                <a:srgbClr val="775D93"/>
              </a:buClr>
              <a:buSzPts val="1600"/>
              <a:buFont typeface="Arial"/>
              <a:buChar char="•"/>
            </a:pPr>
            <a:r>
              <a:rPr b="0" i="0" lang="en-US" sz="1600" u="none" cap="none" strike="noStrike">
                <a:solidFill>
                  <a:srgbClr val="292733"/>
                </a:solidFill>
                <a:latin typeface="Open Sans"/>
                <a:ea typeface="Open Sans"/>
                <a:cs typeface="Open Sans"/>
                <a:sym typeface="Open Sans"/>
              </a:rPr>
              <a:t>The American Association for Family and Consumer Sciences (AAFCS)</a:t>
            </a:r>
            <a:endParaRPr b="0" i="0" sz="1600" u="none" cap="none" strike="noStrike">
              <a:solidFill>
                <a:srgbClr val="292733"/>
              </a:solidFill>
              <a:latin typeface="Open Sans"/>
              <a:ea typeface="Open Sans"/>
              <a:cs typeface="Open Sans"/>
              <a:sym typeface="Open Sans"/>
            </a:endParaRPr>
          </a:p>
          <a:p>
            <a:pPr indent="-285658" lvl="0" marL="285658" marR="0" rtl="0" algn="l">
              <a:lnSpc>
                <a:spcPct val="150000"/>
              </a:lnSpc>
              <a:spcBef>
                <a:spcPts val="0"/>
              </a:spcBef>
              <a:spcAft>
                <a:spcPts val="0"/>
              </a:spcAft>
              <a:buClr>
                <a:srgbClr val="775D93"/>
              </a:buClr>
              <a:buSzPts val="1600"/>
              <a:buFont typeface="Arial"/>
              <a:buChar char="•"/>
            </a:pPr>
            <a:r>
              <a:rPr b="0" i="0" lang="en-US" sz="1600" u="none" cap="none" strike="noStrike">
                <a:solidFill>
                  <a:srgbClr val="292733"/>
                </a:solidFill>
                <a:latin typeface="Open Sans"/>
                <a:ea typeface="Open Sans"/>
                <a:cs typeface="Open Sans"/>
                <a:sym typeface="Open Sans"/>
              </a:rPr>
              <a:t>The Association for Financial Counseling &amp; Planning Education (AFCPE)</a:t>
            </a:r>
            <a:endParaRPr b="0" i="0" sz="1600" u="none" cap="none" strike="noStrike">
              <a:solidFill>
                <a:srgbClr val="000000"/>
              </a:solidFill>
              <a:latin typeface="Arial"/>
              <a:ea typeface="Arial"/>
              <a:cs typeface="Arial"/>
              <a:sym typeface="Arial"/>
            </a:endParaRPr>
          </a:p>
          <a:p>
            <a:pPr indent="-285658" lvl="0" marL="285658" marR="0" rtl="0" algn="l">
              <a:lnSpc>
                <a:spcPct val="150000"/>
              </a:lnSpc>
              <a:spcBef>
                <a:spcPts val="0"/>
              </a:spcBef>
              <a:spcAft>
                <a:spcPts val="0"/>
              </a:spcAft>
              <a:buClr>
                <a:srgbClr val="775D93"/>
              </a:buClr>
              <a:buSzPts val="1600"/>
              <a:buFont typeface="Arial"/>
              <a:buChar char="•"/>
            </a:pPr>
            <a:r>
              <a:rPr b="0" i="0" lang="en-US" sz="1600" u="none" cap="none" strike="noStrike">
                <a:solidFill>
                  <a:srgbClr val="292733"/>
                </a:solidFill>
                <a:latin typeface="Open Sans"/>
                <a:ea typeface="Open Sans"/>
                <a:cs typeface="Open Sans"/>
                <a:sym typeface="Open Sans"/>
              </a:rPr>
              <a:t>The Center for Financial Certifications (FinCert.org)</a:t>
            </a:r>
            <a:endParaRPr b="0" i="0" sz="1600" u="none" cap="none" strike="noStrike">
              <a:solidFill>
                <a:srgbClr val="292733"/>
              </a:solidFill>
              <a:latin typeface="Open Sans"/>
              <a:ea typeface="Open Sans"/>
              <a:cs typeface="Open Sans"/>
              <a:sym typeface="Open Sans"/>
            </a:endParaRPr>
          </a:p>
          <a:p>
            <a:pPr indent="-285658" lvl="0" marL="285658" marR="0" rtl="0" algn="l">
              <a:lnSpc>
                <a:spcPct val="150000"/>
              </a:lnSpc>
              <a:spcBef>
                <a:spcPts val="0"/>
              </a:spcBef>
              <a:spcAft>
                <a:spcPts val="0"/>
              </a:spcAft>
              <a:buClr>
                <a:srgbClr val="292733"/>
              </a:buClr>
              <a:buSzPts val="1600"/>
              <a:buFont typeface="Open Sans"/>
              <a:buChar char="•"/>
            </a:pPr>
            <a:r>
              <a:rPr b="0" i="0" lang="en-US" sz="1600" u="none" cap="none" strike="noStrike">
                <a:solidFill>
                  <a:srgbClr val="292733"/>
                </a:solidFill>
                <a:latin typeface="Open Sans"/>
                <a:ea typeface="Open Sans"/>
                <a:cs typeface="Open Sans"/>
                <a:sym typeface="Open Sans"/>
              </a:rPr>
              <a:t>The National Council on Family Relations (NCFR)</a:t>
            </a:r>
            <a:endParaRPr b="0" i="0" sz="1600" u="none" cap="none" strike="noStrike">
              <a:solidFill>
                <a:srgbClr val="292733"/>
              </a:solidFill>
              <a:latin typeface="Open Sans"/>
              <a:ea typeface="Open Sans"/>
              <a:cs typeface="Open Sans"/>
              <a:sym typeface="Open Sans"/>
            </a:endParaRPr>
          </a:p>
          <a:p>
            <a:pPr indent="-285658" lvl="0" marL="285658" marR="0" rtl="0" algn="l">
              <a:lnSpc>
                <a:spcPct val="150000"/>
              </a:lnSpc>
              <a:spcBef>
                <a:spcPts val="0"/>
              </a:spcBef>
              <a:spcAft>
                <a:spcPts val="0"/>
              </a:spcAft>
              <a:buClr>
                <a:srgbClr val="775D93"/>
              </a:buClr>
              <a:buSzPts val="1600"/>
              <a:buFont typeface="Arial"/>
              <a:buChar char="•"/>
            </a:pPr>
            <a:r>
              <a:rPr b="0" i="0" lang="en-US" sz="1600" u="none" cap="none" strike="noStrike">
                <a:solidFill>
                  <a:srgbClr val="292733"/>
                </a:solidFill>
                <a:latin typeface="Open Sans"/>
                <a:ea typeface="Open Sans"/>
                <a:cs typeface="Open Sans"/>
                <a:sym typeface="Open Sans"/>
              </a:rPr>
              <a:t>OneOp Certificates of Attendance </a:t>
            </a:r>
            <a:endParaRPr b="0" i="0" sz="1600" u="none" cap="none" strike="noStrike">
              <a:solidFill>
                <a:srgbClr val="292733"/>
              </a:solidFill>
              <a:latin typeface="Open Sans"/>
              <a:ea typeface="Open Sans"/>
              <a:cs typeface="Open Sans"/>
              <a:sym typeface="Open Sans"/>
            </a:endParaRPr>
          </a:p>
        </p:txBody>
      </p:sp>
      <p:sp>
        <p:nvSpPr>
          <p:cNvPr id="1148" name="Google Shape;1148;p65"/>
          <p:cNvSpPr txBox="1"/>
          <p:nvPr/>
        </p:nvSpPr>
        <p:spPr>
          <a:xfrm>
            <a:off x="7542419" y="2270935"/>
            <a:ext cx="2088000" cy="369300"/>
          </a:xfrm>
          <a:prstGeom prst="rect">
            <a:avLst/>
          </a:prstGeom>
          <a:noFill/>
          <a:ln>
            <a:noFill/>
          </a:ln>
        </p:spPr>
        <p:txBody>
          <a:bodyPr anchorCtr="0" anchor="t" bIns="45675" lIns="91400" spcFirstLastPara="1" rIns="91400" wrap="square" tIns="45675">
            <a:spAutoFit/>
          </a:bodyPr>
          <a:lstStyle/>
          <a:p>
            <a:pPr indent="0" lvl="0" marL="0" marR="0" rtl="0" algn="l">
              <a:lnSpc>
                <a:spcPct val="100000"/>
              </a:lnSpc>
              <a:spcBef>
                <a:spcPts val="0"/>
              </a:spcBef>
              <a:spcAft>
                <a:spcPts val="0"/>
              </a:spcAft>
              <a:buClr>
                <a:srgbClr val="000000"/>
              </a:buClr>
              <a:buSzPts val="1799"/>
              <a:buFont typeface="Saira"/>
              <a:buNone/>
            </a:pPr>
            <a:r>
              <a:rPr b="1" i="0" lang="en-US" sz="1799" u="none" cap="none" strike="noStrike">
                <a:solidFill>
                  <a:srgbClr val="775D93"/>
                </a:solidFill>
                <a:latin typeface="Saira"/>
                <a:ea typeface="Saira"/>
                <a:cs typeface="Saira"/>
                <a:sym typeface="Saira"/>
              </a:rPr>
              <a:t>Evaluation Link</a:t>
            </a:r>
            <a:endParaRPr b="1" i="0" sz="1799" u="none" cap="none" strike="noStrike">
              <a:solidFill>
                <a:srgbClr val="775D93"/>
              </a:solidFill>
              <a:latin typeface="Saira"/>
              <a:ea typeface="Saira"/>
              <a:cs typeface="Saira"/>
              <a:sym typeface="Saira"/>
            </a:endParaRPr>
          </a:p>
        </p:txBody>
      </p:sp>
      <p:sp>
        <p:nvSpPr>
          <p:cNvPr id="1149" name="Google Shape;1149;p65"/>
          <p:cNvSpPr txBox="1"/>
          <p:nvPr/>
        </p:nvSpPr>
        <p:spPr>
          <a:xfrm>
            <a:off x="7542418" y="2660734"/>
            <a:ext cx="3763200" cy="584700"/>
          </a:xfrm>
          <a:prstGeom prst="rect">
            <a:avLst/>
          </a:prstGeom>
          <a:noFill/>
          <a:ln>
            <a:noFill/>
          </a:ln>
        </p:spPr>
        <p:txBody>
          <a:bodyPr anchorCtr="0" anchor="t" bIns="45675" lIns="91400" spcFirstLastPara="1" rIns="91400" wrap="square" tIns="45675">
            <a:spAutoFit/>
          </a:bodyPr>
          <a:lstStyle/>
          <a:p>
            <a:pPr indent="0" lvl="0" marL="0" marR="0" rtl="0" algn="l">
              <a:lnSpc>
                <a:spcPct val="100000"/>
              </a:lnSpc>
              <a:spcBef>
                <a:spcPts val="0"/>
              </a:spcBef>
              <a:spcAft>
                <a:spcPts val="0"/>
              </a:spcAft>
              <a:buClr>
                <a:srgbClr val="000000"/>
              </a:buClr>
              <a:buSzPts val="1600"/>
              <a:buFont typeface="Open Sans"/>
              <a:buNone/>
            </a:pPr>
            <a:r>
              <a:rPr b="0" i="0" lang="en-US" sz="1600" u="none" cap="none" strike="noStrike">
                <a:solidFill>
                  <a:srgbClr val="404040"/>
                </a:solidFill>
                <a:latin typeface="Open Sans"/>
                <a:ea typeface="Open Sans"/>
                <a:cs typeface="Open Sans"/>
                <a:sym typeface="Open Sans"/>
              </a:rPr>
              <a:t>Go to the event page for the evaluation and post-test link.</a:t>
            </a:r>
            <a:endParaRPr b="0" i="0" sz="1600" u="none" cap="none" strike="noStrike">
              <a:solidFill>
                <a:srgbClr val="404040"/>
              </a:solidFill>
              <a:latin typeface="Arial"/>
              <a:ea typeface="Arial"/>
              <a:cs typeface="Arial"/>
              <a:sym typeface="Arial"/>
            </a:endParaRPr>
          </a:p>
        </p:txBody>
      </p:sp>
      <p:sp>
        <p:nvSpPr>
          <p:cNvPr id="1150" name="Google Shape;1150;p65"/>
          <p:cNvSpPr txBox="1"/>
          <p:nvPr/>
        </p:nvSpPr>
        <p:spPr>
          <a:xfrm>
            <a:off x="7542419" y="4186625"/>
            <a:ext cx="2088000" cy="369300"/>
          </a:xfrm>
          <a:prstGeom prst="rect">
            <a:avLst/>
          </a:prstGeom>
          <a:noFill/>
          <a:ln>
            <a:noFill/>
          </a:ln>
        </p:spPr>
        <p:txBody>
          <a:bodyPr anchorCtr="0" anchor="t" bIns="45675" lIns="91400" spcFirstLastPara="1" rIns="91400" wrap="square" tIns="45675">
            <a:spAutoFit/>
          </a:bodyPr>
          <a:lstStyle/>
          <a:p>
            <a:pPr indent="0" lvl="0" marL="0" marR="0" rtl="0" algn="l">
              <a:lnSpc>
                <a:spcPct val="100000"/>
              </a:lnSpc>
              <a:spcBef>
                <a:spcPts val="0"/>
              </a:spcBef>
              <a:spcAft>
                <a:spcPts val="0"/>
              </a:spcAft>
              <a:buClr>
                <a:srgbClr val="000000"/>
              </a:buClr>
              <a:buSzPts val="1799"/>
              <a:buFont typeface="Saira"/>
              <a:buNone/>
            </a:pPr>
            <a:r>
              <a:rPr b="1" i="0" lang="en-US" sz="1799" u="none" cap="none" strike="noStrike">
                <a:solidFill>
                  <a:srgbClr val="775D93"/>
                </a:solidFill>
                <a:latin typeface="Saira"/>
                <a:ea typeface="Saira"/>
                <a:cs typeface="Saira"/>
                <a:sym typeface="Saira"/>
              </a:rPr>
              <a:t>Questions?</a:t>
            </a:r>
            <a:endParaRPr b="1" i="0" sz="1799" u="none" cap="none" strike="noStrike">
              <a:solidFill>
                <a:srgbClr val="775D93"/>
              </a:solidFill>
              <a:latin typeface="Saira"/>
              <a:ea typeface="Saira"/>
              <a:cs typeface="Saira"/>
              <a:sym typeface="Saira"/>
            </a:endParaRPr>
          </a:p>
        </p:txBody>
      </p:sp>
      <p:sp>
        <p:nvSpPr>
          <p:cNvPr id="1151" name="Google Shape;1151;p65"/>
          <p:cNvSpPr txBox="1"/>
          <p:nvPr/>
        </p:nvSpPr>
        <p:spPr>
          <a:xfrm>
            <a:off x="7542418" y="4576425"/>
            <a:ext cx="4010100" cy="584700"/>
          </a:xfrm>
          <a:prstGeom prst="rect">
            <a:avLst/>
          </a:prstGeom>
          <a:noFill/>
          <a:ln>
            <a:noFill/>
          </a:ln>
        </p:spPr>
        <p:txBody>
          <a:bodyPr anchorCtr="0" anchor="t" bIns="45675" lIns="91400" spcFirstLastPara="1" rIns="91400" wrap="square" tIns="45675">
            <a:spAutoFit/>
          </a:bodyPr>
          <a:lstStyle/>
          <a:p>
            <a:pPr indent="0" lvl="0" marL="0" marR="0" rtl="0" algn="l">
              <a:lnSpc>
                <a:spcPct val="100000"/>
              </a:lnSpc>
              <a:spcBef>
                <a:spcPts val="0"/>
              </a:spcBef>
              <a:spcAft>
                <a:spcPts val="0"/>
              </a:spcAft>
              <a:buClr>
                <a:srgbClr val="000000"/>
              </a:buClr>
              <a:buSzPts val="1600"/>
              <a:buFont typeface="Open Sans"/>
              <a:buNone/>
            </a:pPr>
            <a:r>
              <a:rPr b="0" i="0" lang="en-US" sz="1600" u="none" cap="none" strike="noStrike">
                <a:solidFill>
                  <a:srgbClr val="404040"/>
                </a:solidFill>
                <a:latin typeface="Open Sans"/>
                <a:ea typeface="Open Sans"/>
                <a:cs typeface="Open Sans"/>
                <a:sym typeface="Open Sans"/>
              </a:rPr>
              <a:t>Email us at </a:t>
            </a:r>
            <a:r>
              <a:rPr b="0" i="0" lang="en-US" sz="1600" u="sng" cap="none" strike="noStrike">
                <a:solidFill>
                  <a:srgbClr val="765C92"/>
                </a:solidFill>
                <a:latin typeface="Open Sans"/>
                <a:ea typeface="Open Sans"/>
                <a:cs typeface="Open Sans"/>
                <a:sym typeface="Open Sans"/>
                <a:hlinkClick r:id="rId7">
                  <a:extLst>
                    <a:ext uri="{A12FA001-AC4F-418D-AE19-62706E023703}">
                      <ahyp:hlinkClr val="tx"/>
                    </a:ext>
                  </a:extLst>
                </a:hlinkClick>
              </a:rPr>
              <a:t>OneOpPersonalFinance@gmail.com</a:t>
            </a:r>
            <a:r>
              <a:rPr b="0" i="0" lang="en-US" sz="1600" u="none" cap="none" strike="noStrike">
                <a:solidFill>
                  <a:srgbClr val="765C92"/>
                </a:solidFill>
                <a:latin typeface="Open Sans"/>
                <a:ea typeface="Open Sans"/>
                <a:cs typeface="Open Sans"/>
                <a:sym typeface="Open Sans"/>
              </a:rPr>
              <a:t>  </a:t>
            </a:r>
            <a:endParaRPr b="0" i="0" sz="1600" u="none" cap="none" strike="noStrike">
              <a:solidFill>
                <a:srgbClr val="765C92"/>
              </a:solidFill>
              <a:latin typeface="Arial"/>
              <a:ea typeface="Arial"/>
              <a:cs typeface="Arial"/>
              <a:sym typeface="Arial"/>
            </a:endParaRPr>
          </a:p>
        </p:txBody>
      </p:sp>
      <p:sp>
        <p:nvSpPr>
          <p:cNvPr id="1152" name="Google Shape;1152;p65"/>
          <p:cNvSpPr txBox="1"/>
          <p:nvPr/>
        </p:nvSpPr>
        <p:spPr>
          <a:xfrm>
            <a:off x="3051444" y="6428558"/>
            <a:ext cx="6096000" cy="369300"/>
          </a:xfrm>
          <a:prstGeom prst="rect">
            <a:avLst/>
          </a:prstGeom>
          <a:noFill/>
          <a:ln>
            <a:noFill/>
          </a:ln>
        </p:spPr>
        <p:txBody>
          <a:bodyPr anchorCtr="0" anchor="t" bIns="45675" lIns="91400" spcFirstLastPara="1" rIns="91400" wrap="square" tIns="45675">
            <a:spAutoFit/>
          </a:bodyPr>
          <a:lstStyle/>
          <a:p>
            <a:pPr indent="0" lvl="0" marL="0" marR="0" rtl="0" algn="ctr">
              <a:lnSpc>
                <a:spcPct val="100000"/>
              </a:lnSpc>
              <a:spcBef>
                <a:spcPts val="0"/>
              </a:spcBef>
              <a:spcAft>
                <a:spcPts val="0"/>
              </a:spcAft>
              <a:buClr>
                <a:srgbClr val="FFFFFF"/>
              </a:buClr>
              <a:buSzPts val="1600"/>
              <a:buFont typeface="Open Sans"/>
              <a:buNone/>
            </a:pPr>
            <a:r>
              <a:rPr b="1" i="0" lang="en-US" sz="1800" u="sng" cap="none" strike="noStrike">
                <a:solidFill>
                  <a:srgbClr val="FFFFFF"/>
                </a:solidFill>
                <a:latin typeface="Open Sans"/>
                <a:ea typeface="Open Sans"/>
                <a:cs typeface="Open Sans"/>
                <a:sym typeface="Open Sans"/>
                <a:hlinkClick r:id="rId8">
                  <a:extLst>
                    <a:ext uri="{A12FA001-AC4F-418D-AE19-62706E023703}">
                      <ahyp:hlinkClr val="tx"/>
                    </a:ext>
                  </a:extLst>
                </a:hlinkClick>
              </a:rPr>
              <a:t>OneOp.org/learn/160031/</a:t>
            </a:r>
            <a:r>
              <a:rPr b="1" i="0" lang="en-US" sz="1800" u="sng" cap="none" strike="noStrike">
                <a:solidFill>
                  <a:srgbClr val="FFFFFF"/>
                </a:solidFill>
                <a:latin typeface="Open Sans"/>
                <a:ea typeface="Open Sans"/>
                <a:cs typeface="Open Sans"/>
                <a:sym typeface="Open Sans"/>
              </a:rPr>
              <a:t> </a:t>
            </a:r>
            <a:endParaRPr b="1" i="0" sz="1800" u="none" cap="none" strike="noStrike">
              <a:solidFill>
                <a:srgbClr val="FFFFFF"/>
              </a:solidFill>
              <a:latin typeface="Open Sans"/>
              <a:ea typeface="Open Sans"/>
              <a:cs typeface="Open Sans"/>
              <a:sym typeface="Open Sans"/>
            </a:endParaRPr>
          </a:p>
        </p:txBody>
      </p:sp>
      <p:sp>
        <p:nvSpPr>
          <p:cNvPr id="1153" name="Google Shape;1153;p65"/>
          <p:cNvSpPr txBox="1"/>
          <p:nvPr>
            <p:ph idx="12" type="sldNum"/>
          </p:nvPr>
        </p:nvSpPr>
        <p:spPr>
          <a:xfrm>
            <a:off x="9900460" y="6459787"/>
            <a:ext cx="1311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000"/>
              <a:buFont typeface="Open Sans"/>
              <a:buNone/>
            </a:pPr>
            <a:fld id="{00000000-1234-1234-1234-123412341234}" type="slidenum">
              <a:rPr b="0" i="0" lang="en-US" sz="1051" u="none" cap="none" strike="noStrike">
                <a:solidFill>
                  <a:srgbClr val="FFFFFF"/>
                </a:solidFill>
                <a:latin typeface="Open Sans"/>
                <a:ea typeface="Open Sans"/>
                <a:cs typeface="Open Sans"/>
                <a:sym typeface="Open Sans"/>
              </a:rPr>
              <a:t>‹#›</a:t>
            </a:fld>
            <a:endParaRPr b="0" i="0" sz="1051" u="none" cap="none" strike="noStrike">
              <a:solidFill>
                <a:srgbClr val="FFFFFF"/>
              </a:solidFill>
              <a:latin typeface="Open Sans"/>
              <a:ea typeface="Open Sans"/>
              <a:cs typeface="Open Sans"/>
              <a:sym typeface="Open Sans"/>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66"/>
          <p:cNvSpPr txBox="1"/>
          <p:nvPr>
            <p:ph type="title"/>
          </p:nvPr>
        </p:nvSpPr>
        <p:spPr>
          <a:xfrm>
            <a:off x="1097280" y="287423"/>
            <a:ext cx="10058400" cy="1450500"/>
          </a:xfrm>
          <a:prstGeom prst="rect">
            <a:avLst/>
          </a:prstGeom>
          <a:noFill/>
          <a:ln>
            <a:noFill/>
          </a:ln>
        </p:spPr>
        <p:txBody>
          <a:bodyPr anchorCtr="0" anchor="b" bIns="45675" lIns="91400" spcFirstLastPara="1" rIns="91400" wrap="square" tIns="45675">
            <a:normAutofit/>
          </a:bodyPr>
          <a:lstStyle/>
          <a:p>
            <a:pPr indent="0" lvl="0" marL="0" rtl="0" algn="l">
              <a:lnSpc>
                <a:spcPct val="85000"/>
              </a:lnSpc>
              <a:spcBef>
                <a:spcPts val="0"/>
              </a:spcBef>
              <a:spcAft>
                <a:spcPts val="0"/>
              </a:spcAft>
              <a:buSzPts val="1800"/>
              <a:buNone/>
            </a:pPr>
            <a:r>
              <a:rPr lang="en-US">
                <a:solidFill>
                  <a:srgbClr val="320F4C"/>
                </a:solidFill>
                <a:latin typeface="Saira Semi Condensed"/>
                <a:ea typeface="Saira Semi Condensed"/>
                <a:cs typeface="Saira Semi Condensed"/>
                <a:sym typeface="Saira Semi Condensed"/>
              </a:rPr>
              <a:t>Upcoming Webinar</a:t>
            </a:r>
            <a:endParaRPr sz="3600">
              <a:solidFill>
                <a:srgbClr val="320F4C"/>
              </a:solidFill>
              <a:latin typeface="Saira Semi Condensed"/>
              <a:ea typeface="Saira Semi Condensed"/>
              <a:cs typeface="Saira Semi Condensed"/>
              <a:sym typeface="Saira Semi Condensed"/>
            </a:endParaRPr>
          </a:p>
        </p:txBody>
      </p:sp>
      <p:sp>
        <p:nvSpPr>
          <p:cNvPr id="1161" name="Google Shape;1161;p66"/>
          <p:cNvSpPr txBox="1"/>
          <p:nvPr/>
        </p:nvSpPr>
        <p:spPr>
          <a:xfrm>
            <a:off x="3051444" y="6428558"/>
            <a:ext cx="6096000" cy="338400"/>
          </a:xfrm>
          <a:prstGeom prst="rect">
            <a:avLst/>
          </a:prstGeom>
          <a:noFill/>
          <a:ln>
            <a:noFill/>
          </a:ln>
        </p:spPr>
        <p:txBody>
          <a:bodyPr anchorCtr="0" anchor="t" bIns="45675" lIns="91400" spcFirstLastPara="1" rIns="91400" wrap="square" tIns="45675">
            <a:spAutoFit/>
          </a:bodyPr>
          <a:lstStyle/>
          <a:p>
            <a:pPr indent="0" lvl="0" marL="0" marR="0" rtl="0" algn="ctr">
              <a:lnSpc>
                <a:spcPct val="100000"/>
              </a:lnSpc>
              <a:spcBef>
                <a:spcPts val="0"/>
              </a:spcBef>
              <a:spcAft>
                <a:spcPts val="0"/>
              </a:spcAft>
              <a:buClr>
                <a:srgbClr val="FFFFFF"/>
              </a:buClr>
              <a:buSzPts val="1600"/>
              <a:buFont typeface="Open Sans"/>
              <a:buNone/>
            </a:pPr>
            <a:r>
              <a:rPr b="1" i="0" lang="en-US" sz="1600" u="sng" cap="none" strike="noStrike">
                <a:solidFill>
                  <a:srgbClr val="FFFFFF"/>
                </a:solidFill>
                <a:latin typeface="Open Sans"/>
                <a:ea typeface="Open Sans"/>
                <a:cs typeface="Open Sans"/>
                <a:sym typeface="Open Sans"/>
                <a:hlinkClick r:id="rId3">
                  <a:extLst>
                    <a:ext uri="{A12FA001-AC4F-418D-AE19-62706E023703}">
                      <ahyp:hlinkClr val="tx"/>
                    </a:ext>
                  </a:extLst>
                </a:hlinkClick>
              </a:rPr>
              <a:t>OneOp.org/learn/160044/</a:t>
            </a:r>
            <a:endParaRPr b="1" i="0" sz="1600" u="none" cap="none" strike="noStrike">
              <a:solidFill>
                <a:srgbClr val="FFFFFF"/>
              </a:solidFill>
              <a:latin typeface="Open Sans"/>
              <a:ea typeface="Open Sans"/>
              <a:cs typeface="Open Sans"/>
              <a:sym typeface="Open Sans"/>
            </a:endParaRPr>
          </a:p>
        </p:txBody>
      </p:sp>
      <p:sp>
        <p:nvSpPr>
          <p:cNvPr id="1162" name="Google Shape;1162;p66"/>
          <p:cNvSpPr txBox="1"/>
          <p:nvPr/>
        </p:nvSpPr>
        <p:spPr>
          <a:xfrm>
            <a:off x="5733025" y="2177325"/>
            <a:ext cx="4830600" cy="1307960"/>
          </a:xfrm>
          <a:prstGeom prst="rect">
            <a:avLst/>
          </a:prstGeom>
          <a:noFill/>
          <a:ln>
            <a:noFill/>
          </a:ln>
        </p:spPr>
        <p:txBody>
          <a:bodyPr anchorCtr="0" anchor="t" bIns="45675" lIns="91400" spcFirstLastPara="1" rIns="91400" wrap="square" tIns="45675">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775D93"/>
                </a:solidFill>
                <a:latin typeface="Saira"/>
                <a:ea typeface="Saira"/>
                <a:cs typeface="Saira"/>
                <a:sym typeface="Saira"/>
              </a:rPr>
              <a:t>WIC at 50 Years: Honoring </a:t>
            </a:r>
            <a:endParaRPr b="1" i="0" sz="2400" u="none" cap="none" strike="noStrike">
              <a:solidFill>
                <a:srgbClr val="775D93"/>
              </a:solidFill>
              <a:latin typeface="Saira"/>
              <a:ea typeface="Saira"/>
              <a:cs typeface="Saira"/>
              <a:sym typeface="Saira"/>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775D93"/>
                </a:solidFill>
                <a:latin typeface="Saira"/>
                <a:ea typeface="Saira"/>
                <a:cs typeface="Saira"/>
                <a:sym typeface="Saira"/>
              </a:rPr>
              <a:t>the Past, Nourishing the Future</a:t>
            </a:r>
            <a:endParaRPr/>
          </a:p>
          <a:p>
            <a:pPr indent="0" lvl="0" marL="0" marR="0" rtl="0" algn="l">
              <a:lnSpc>
                <a:spcPct val="100000"/>
              </a:lnSpc>
              <a:spcBef>
                <a:spcPts val="0"/>
              </a:spcBef>
              <a:spcAft>
                <a:spcPts val="0"/>
              </a:spcAft>
              <a:buClr>
                <a:srgbClr val="000000"/>
              </a:buClr>
              <a:buSzPts val="2400"/>
              <a:buFont typeface="Arial"/>
              <a:buNone/>
            </a:pPr>
            <a:r>
              <a:t/>
            </a:r>
            <a:endParaRPr b="1" i="0" sz="1400" u="none" cap="none" strike="noStrike">
              <a:solidFill>
                <a:srgbClr val="775D93"/>
              </a:solidFill>
              <a:latin typeface="Saira"/>
              <a:ea typeface="Saira"/>
              <a:cs typeface="Saira"/>
              <a:sym typeface="Saira"/>
            </a:endParaRPr>
          </a:p>
          <a:p>
            <a:pPr indent="0" lvl="0" marL="0" marR="0" rtl="0" algn="l">
              <a:lnSpc>
                <a:spcPct val="100000"/>
              </a:lnSpc>
              <a:spcBef>
                <a:spcPts val="0"/>
              </a:spcBef>
              <a:spcAft>
                <a:spcPts val="0"/>
              </a:spcAft>
              <a:buClr>
                <a:srgbClr val="000000"/>
              </a:buClr>
              <a:buSzPts val="2400"/>
              <a:buFont typeface="Arial"/>
              <a:buNone/>
            </a:pPr>
            <a:r>
              <a:rPr b="1" i="0" lang="en-US" sz="1500" u="none" cap="none" strike="noStrike">
                <a:solidFill>
                  <a:srgbClr val="33004C"/>
                </a:solidFill>
                <a:latin typeface="Saira"/>
                <a:ea typeface="Saira"/>
                <a:cs typeface="Saira"/>
                <a:sym typeface="Saira"/>
              </a:rPr>
              <a:t>Tuesday, July 16, 2024 at 11 am ET - 12:30 pm ET</a:t>
            </a:r>
            <a:endParaRPr b="1" i="0" sz="1500" u="none" cap="none" strike="noStrike">
              <a:solidFill>
                <a:srgbClr val="33004C"/>
              </a:solidFill>
              <a:latin typeface="Saira"/>
              <a:ea typeface="Saira"/>
              <a:cs typeface="Saira"/>
              <a:sym typeface="Saira"/>
            </a:endParaRPr>
          </a:p>
        </p:txBody>
      </p:sp>
      <p:sp>
        <p:nvSpPr>
          <p:cNvPr id="1163" name="Google Shape;1163;p66"/>
          <p:cNvSpPr txBox="1"/>
          <p:nvPr/>
        </p:nvSpPr>
        <p:spPr>
          <a:xfrm>
            <a:off x="5520575" y="3540650"/>
            <a:ext cx="5567700" cy="1641900"/>
          </a:xfrm>
          <a:prstGeom prst="rect">
            <a:avLst/>
          </a:prstGeom>
          <a:noFill/>
          <a:ln>
            <a:noFill/>
          </a:ln>
        </p:spPr>
        <p:txBody>
          <a:bodyPr anchorCtr="0" anchor="t" bIns="45675" lIns="91400" spcFirstLastPara="1" rIns="91400" wrap="square" tIns="45675">
            <a:spAutoFit/>
          </a:bodyPr>
          <a:lstStyle/>
          <a:p>
            <a:pPr indent="-317500" lvl="0" marL="457200" marR="0" rtl="0" algn="l">
              <a:lnSpc>
                <a:spcPct val="100000"/>
              </a:lnSpc>
              <a:spcBef>
                <a:spcPts val="0"/>
              </a:spcBef>
              <a:spcAft>
                <a:spcPts val="0"/>
              </a:spcAft>
              <a:buClr>
                <a:srgbClr val="262626"/>
              </a:buClr>
              <a:buSzPts val="1400"/>
              <a:buFont typeface="Open Sans"/>
              <a:buChar char="●"/>
            </a:pPr>
            <a:r>
              <a:rPr b="0" i="0" lang="en-US" sz="1400" u="none" cap="none" strike="noStrike">
                <a:solidFill>
                  <a:srgbClr val="262626"/>
                </a:solidFill>
                <a:latin typeface="Open Sans"/>
                <a:ea typeface="Open Sans"/>
                <a:cs typeface="Open Sans"/>
                <a:sym typeface="Open Sans"/>
              </a:rPr>
              <a:t>Discover the history of WIC and the impact of WIC on maternal and child health over the past 50 years.</a:t>
            </a:r>
            <a:endParaRPr b="0" i="0" sz="1400" u="none" cap="none" strike="noStrike">
              <a:solidFill>
                <a:srgbClr val="262626"/>
              </a:solidFill>
              <a:latin typeface="Open Sans"/>
              <a:ea typeface="Open Sans"/>
              <a:cs typeface="Open Sans"/>
              <a:sym typeface="Open Sans"/>
            </a:endParaRPr>
          </a:p>
          <a:p>
            <a:pPr indent="-317500" lvl="0" marL="457200" marR="0" rtl="0" algn="l">
              <a:lnSpc>
                <a:spcPct val="100000"/>
              </a:lnSpc>
              <a:spcBef>
                <a:spcPts val="1000"/>
              </a:spcBef>
              <a:spcAft>
                <a:spcPts val="0"/>
              </a:spcAft>
              <a:buClr>
                <a:srgbClr val="262626"/>
              </a:buClr>
              <a:buSzPts val="1400"/>
              <a:buFont typeface="Open Sans"/>
              <a:buChar char="●"/>
            </a:pPr>
            <a:r>
              <a:rPr b="0" i="0" lang="en-US" sz="1400" u="none" cap="none" strike="noStrike">
                <a:solidFill>
                  <a:srgbClr val="262626"/>
                </a:solidFill>
                <a:latin typeface="Open Sans"/>
                <a:ea typeface="Open Sans"/>
                <a:cs typeface="Open Sans"/>
                <a:sym typeface="Open Sans"/>
              </a:rPr>
              <a:t>Describe the WIC food packages, how they have evolved, and the most recent changes.</a:t>
            </a:r>
            <a:endParaRPr b="0" i="0" sz="1400" u="none" cap="none" strike="noStrike">
              <a:solidFill>
                <a:srgbClr val="262626"/>
              </a:solidFill>
              <a:latin typeface="Open Sans"/>
              <a:ea typeface="Open Sans"/>
              <a:cs typeface="Open Sans"/>
              <a:sym typeface="Open Sans"/>
            </a:endParaRPr>
          </a:p>
          <a:p>
            <a:pPr indent="-317500" lvl="0" marL="457200" marR="0" rtl="0" algn="l">
              <a:lnSpc>
                <a:spcPct val="100000"/>
              </a:lnSpc>
              <a:spcBef>
                <a:spcPts val="1000"/>
              </a:spcBef>
              <a:spcAft>
                <a:spcPts val="0"/>
              </a:spcAft>
              <a:buClr>
                <a:srgbClr val="262626"/>
              </a:buClr>
              <a:buSzPts val="1400"/>
              <a:buFont typeface="Open Sans"/>
              <a:buChar char="●"/>
            </a:pPr>
            <a:r>
              <a:rPr b="0" i="0" lang="en-US" sz="1400" u="none" cap="none" strike="noStrike">
                <a:solidFill>
                  <a:srgbClr val="262626"/>
                </a:solidFill>
                <a:latin typeface="Open Sans"/>
                <a:ea typeface="Open Sans"/>
                <a:cs typeface="Open Sans"/>
                <a:sym typeface="Open Sans"/>
              </a:rPr>
              <a:t>Identify innovations that support the future of WIC as the premiere public health program.</a:t>
            </a:r>
            <a:endParaRPr b="0" i="0" sz="1400" u="none" cap="none" strike="noStrike">
              <a:solidFill>
                <a:srgbClr val="404040"/>
              </a:solidFill>
              <a:latin typeface="Open Sans"/>
              <a:ea typeface="Open Sans"/>
              <a:cs typeface="Open Sans"/>
              <a:sym typeface="Open Sans"/>
            </a:endParaRPr>
          </a:p>
        </p:txBody>
      </p:sp>
      <p:sp>
        <p:nvSpPr>
          <p:cNvPr id="1164" name="Google Shape;1164;p66"/>
          <p:cNvSpPr txBox="1"/>
          <p:nvPr/>
        </p:nvSpPr>
        <p:spPr>
          <a:xfrm>
            <a:off x="7826251" y="770282"/>
            <a:ext cx="3386100" cy="484800"/>
          </a:xfrm>
          <a:prstGeom prst="rect">
            <a:avLst/>
          </a:prstGeom>
          <a:noFill/>
          <a:ln>
            <a:noFill/>
          </a:ln>
        </p:spPr>
        <p:txBody>
          <a:bodyPr anchorCtr="0" anchor="t" bIns="45675" lIns="0" spcFirstLastPara="1" rIns="0" wrap="square" tIns="45675">
            <a:normAutofit/>
          </a:bodyPr>
          <a:lstStyle/>
          <a:p>
            <a:pPr indent="-342900" lvl="0" marL="457200" marR="0" rtl="0" algn="l">
              <a:lnSpc>
                <a:spcPct val="90000"/>
              </a:lnSpc>
              <a:spcBef>
                <a:spcPts val="1200"/>
              </a:spcBef>
              <a:spcAft>
                <a:spcPts val="0"/>
              </a:spcAft>
              <a:buClr>
                <a:srgbClr val="582779"/>
              </a:buClr>
              <a:buSzPts val="1800"/>
              <a:buFont typeface="Calibri"/>
              <a:buChar char=" "/>
            </a:pPr>
            <a:r>
              <a:rPr b="0" i="0" lang="en-US" sz="1400" u="none" cap="none" strike="noStrike">
                <a:solidFill>
                  <a:srgbClr val="404040"/>
                </a:solidFill>
                <a:latin typeface="Open Sans"/>
                <a:ea typeface="Open Sans"/>
                <a:cs typeface="Open Sans"/>
                <a:sym typeface="Open Sans"/>
              </a:rPr>
              <a:t>RSVP on the webinar event page! </a:t>
            </a:r>
            <a:endParaRPr b="0" i="0" sz="1400" u="none" cap="none" strike="noStrike">
              <a:solidFill>
                <a:srgbClr val="404040"/>
              </a:solidFill>
              <a:latin typeface="Open Sans"/>
              <a:ea typeface="Open Sans"/>
              <a:cs typeface="Open Sans"/>
              <a:sym typeface="Open Sans"/>
            </a:endParaRPr>
          </a:p>
        </p:txBody>
      </p:sp>
      <p:pic>
        <p:nvPicPr>
          <p:cNvPr id="1165" name="Google Shape;1165;p66"/>
          <p:cNvPicPr preferRelativeResize="0"/>
          <p:nvPr/>
        </p:nvPicPr>
        <p:blipFill rotWithShape="1">
          <a:blip r:embed="rId4">
            <a:alphaModFix/>
          </a:blip>
          <a:srcRect b="0" l="9" r="8" t="0"/>
          <a:stretch/>
        </p:blipFill>
        <p:spPr>
          <a:xfrm>
            <a:off x="1331390" y="2552544"/>
            <a:ext cx="3848863" cy="256590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OneOp logo" id="1166" name="Google Shape;1166;p66"/>
          <p:cNvPicPr preferRelativeResize="0"/>
          <p:nvPr/>
        </p:nvPicPr>
        <p:blipFill rotWithShape="1">
          <a:blip r:embed="rId5">
            <a:alphaModFix/>
          </a:blip>
          <a:srcRect b="0" l="0" r="0" t="0"/>
          <a:stretch/>
        </p:blipFill>
        <p:spPr>
          <a:xfrm>
            <a:off x="238935" y="5677772"/>
            <a:ext cx="1716242" cy="484893"/>
          </a:xfrm>
          <a:prstGeom prst="rect">
            <a:avLst/>
          </a:prstGeom>
          <a:noFill/>
          <a:ln>
            <a:noFill/>
          </a:ln>
        </p:spPr>
      </p:pic>
      <p:pic>
        <p:nvPicPr>
          <p:cNvPr descr="A picture containing drawing, clock&#10;&#10;Description automatically generated" id="1167" name="Google Shape;1167;p66"/>
          <p:cNvPicPr preferRelativeResize="0"/>
          <p:nvPr/>
        </p:nvPicPr>
        <p:blipFill rotWithShape="1">
          <a:blip r:embed="rId6">
            <a:alphaModFix/>
          </a:blip>
          <a:srcRect b="0" l="0" r="0" t="0"/>
          <a:stretch/>
        </p:blipFill>
        <p:spPr>
          <a:xfrm>
            <a:off x="7611554" y="709446"/>
            <a:ext cx="483717" cy="481263"/>
          </a:xfrm>
          <a:prstGeom prst="rect">
            <a:avLst/>
          </a:prstGeom>
          <a:noFill/>
          <a:ln>
            <a:noFill/>
          </a:ln>
        </p:spPr>
      </p:pic>
      <p:sp>
        <p:nvSpPr>
          <p:cNvPr id="1168" name="Google Shape;1168;p66"/>
          <p:cNvSpPr txBox="1"/>
          <p:nvPr>
            <p:ph idx="12" type="sldNum"/>
          </p:nvPr>
        </p:nvSpPr>
        <p:spPr>
          <a:xfrm>
            <a:off x="9900460" y="6459787"/>
            <a:ext cx="1311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000"/>
              <a:buFont typeface="Open Sans"/>
              <a:buNone/>
            </a:pPr>
            <a:fld id="{00000000-1234-1234-1234-123412341234}" type="slidenum">
              <a:rPr b="0" i="0" lang="en-US" sz="1051" u="none" cap="none" strike="noStrike">
                <a:solidFill>
                  <a:srgbClr val="FFFFFF"/>
                </a:solidFill>
                <a:latin typeface="Open Sans"/>
                <a:ea typeface="Open Sans"/>
                <a:cs typeface="Open Sans"/>
                <a:sym typeface="Open Sans"/>
              </a:rPr>
              <a:t>‹#›</a:t>
            </a:fld>
            <a:endParaRPr b="0" i="0" sz="1051" u="none" cap="none" strike="noStrike">
              <a:solidFill>
                <a:srgbClr val="FFFFFF"/>
              </a:solidFill>
              <a:latin typeface="Open Sans"/>
              <a:ea typeface="Open Sans"/>
              <a:cs typeface="Open Sans"/>
              <a:sym typeface="Open Sans"/>
            </a:endParaRPr>
          </a:p>
        </p:txBody>
      </p:sp>
      <p:sp>
        <p:nvSpPr>
          <p:cNvPr id="1169" name="Google Shape;1169;p66"/>
          <p:cNvSpPr txBox="1"/>
          <p:nvPr/>
        </p:nvSpPr>
        <p:spPr>
          <a:xfrm>
            <a:off x="6519925" y="5315775"/>
            <a:ext cx="4043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400"/>
              <a:buFont typeface="Arial"/>
              <a:buNone/>
            </a:pPr>
            <a:r>
              <a:rPr b="1" i="0" lang="en-US" sz="1400" u="none" cap="none" strike="noStrike">
                <a:solidFill>
                  <a:srgbClr val="404040"/>
                </a:solidFill>
                <a:latin typeface="Open Sans"/>
                <a:ea typeface="Open Sans"/>
                <a:cs typeface="Open Sans"/>
                <a:sym typeface="Open Sans"/>
              </a:rPr>
              <a:t>Continuing education credits are available</a:t>
            </a:r>
            <a:r>
              <a:rPr b="0" i="0" lang="en-US" sz="1400" u="none" cap="none" strike="noStrike">
                <a:solidFill>
                  <a:srgbClr val="404040"/>
                </a:solidFill>
                <a:latin typeface="Open Sans"/>
                <a:ea typeface="Open Sans"/>
                <a:cs typeface="Open Sans"/>
                <a:sym typeface="Open Sans"/>
              </a:rPr>
              <a:t>!</a:t>
            </a:r>
            <a:endParaRPr b="0" i="0" sz="1400" u="none" cap="none" strike="noStrike">
              <a:solidFill>
                <a:srgbClr val="404040"/>
              </a:solidFill>
              <a:latin typeface="Open Sans"/>
              <a:ea typeface="Open Sans"/>
              <a:cs typeface="Open Sans"/>
              <a:sym typeface="Open Sans"/>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sp>
        <p:nvSpPr>
          <p:cNvPr id="1176" name="Google Shape;1176;p67"/>
          <p:cNvSpPr txBox="1"/>
          <p:nvPr>
            <p:ph type="title"/>
          </p:nvPr>
        </p:nvSpPr>
        <p:spPr>
          <a:xfrm>
            <a:off x="1097280" y="287423"/>
            <a:ext cx="10058400" cy="1450500"/>
          </a:xfrm>
          <a:prstGeom prst="rect">
            <a:avLst/>
          </a:prstGeom>
          <a:noFill/>
          <a:ln>
            <a:noFill/>
          </a:ln>
        </p:spPr>
        <p:txBody>
          <a:bodyPr anchorCtr="0" anchor="b" bIns="45675" lIns="91400" spcFirstLastPara="1" rIns="91400" wrap="square" tIns="45675">
            <a:normAutofit/>
          </a:bodyPr>
          <a:lstStyle/>
          <a:p>
            <a:pPr indent="0" lvl="0" marL="0" rtl="0" algn="l">
              <a:lnSpc>
                <a:spcPct val="85000"/>
              </a:lnSpc>
              <a:spcBef>
                <a:spcPts val="0"/>
              </a:spcBef>
              <a:spcAft>
                <a:spcPts val="0"/>
              </a:spcAft>
              <a:buSzPts val="4400"/>
              <a:buNone/>
            </a:pPr>
            <a:r>
              <a:rPr lang="en-US"/>
              <a:t>Connect with OneOp</a:t>
            </a:r>
            <a:endParaRPr/>
          </a:p>
        </p:txBody>
      </p:sp>
      <p:sp>
        <p:nvSpPr>
          <p:cNvPr id="1177" name="Google Shape;1177;p67"/>
          <p:cNvSpPr txBox="1"/>
          <p:nvPr/>
        </p:nvSpPr>
        <p:spPr>
          <a:xfrm>
            <a:off x="1097280" y="2155865"/>
            <a:ext cx="10058400" cy="1200000"/>
          </a:xfrm>
          <a:prstGeom prst="rect">
            <a:avLst/>
          </a:prstGeom>
          <a:noFill/>
          <a:ln>
            <a:noFill/>
          </a:ln>
        </p:spPr>
        <p:txBody>
          <a:bodyPr anchorCtr="0" anchor="t" bIns="45675" lIns="91400" spcFirstLastPara="1" rIns="91400" wrap="square" tIns="45675">
            <a:spAutoFit/>
          </a:bodyPr>
          <a:lstStyle/>
          <a:p>
            <a:pPr indent="0" lvl="0" marL="0" marR="0" rtl="0" algn="l">
              <a:lnSpc>
                <a:spcPct val="100000"/>
              </a:lnSpc>
              <a:spcBef>
                <a:spcPts val="0"/>
              </a:spcBef>
              <a:spcAft>
                <a:spcPts val="0"/>
              </a:spcAft>
              <a:buClr>
                <a:srgbClr val="000000"/>
              </a:buClr>
              <a:buSzPts val="2399"/>
              <a:buFont typeface="Open Sans"/>
              <a:buNone/>
            </a:pPr>
            <a:r>
              <a:rPr b="0" i="0" lang="en-US" sz="2399" u="none" cap="none" strike="noStrike">
                <a:solidFill>
                  <a:srgbClr val="292733"/>
                </a:solidFill>
                <a:latin typeface="Open Sans"/>
                <a:ea typeface="Open Sans"/>
                <a:cs typeface="Open Sans"/>
                <a:sym typeface="Open Sans"/>
              </a:rPr>
              <a:t>Explore upcoming events, articles, resources, and more!</a:t>
            </a:r>
            <a:endParaRPr b="0" i="0" sz="1400" u="none" cap="none" strike="noStrike">
              <a:solidFill>
                <a:srgbClr val="29273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99"/>
              <a:buFont typeface="Arial"/>
              <a:buNone/>
            </a:pPr>
            <a:r>
              <a:t/>
            </a:r>
            <a:endParaRPr b="0" i="0" sz="2399" u="none" cap="none" strike="noStrike">
              <a:solidFill>
                <a:srgbClr val="33004C"/>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399"/>
              <a:buFont typeface="Arial"/>
              <a:buNone/>
            </a:pPr>
            <a:r>
              <a:rPr b="1" i="0" lang="en-US" sz="2399" u="sng" cap="none" strike="noStrike">
                <a:solidFill>
                  <a:srgbClr val="775D93"/>
                </a:solidFill>
                <a:latin typeface="Open Sans"/>
                <a:ea typeface="Open Sans"/>
                <a:cs typeface="Open Sans"/>
                <a:sym typeface="Open Sans"/>
              </a:rPr>
              <a:t>OneOp.org </a:t>
            </a:r>
            <a:r>
              <a:rPr b="0" i="0" lang="en-US" sz="2399" u="sng" cap="none" strike="noStrike">
                <a:solidFill>
                  <a:srgbClr val="775D93"/>
                </a:solidFill>
                <a:latin typeface="Open Sans"/>
                <a:ea typeface="Open Sans"/>
                <a:cs typeface="Open Sans"/>
                <a:sym typeface="Open Sans"/>
              </a:rPr>
              <a:t> </a:t>
            </a:r>
            <a:endParaRPr b="0" i="0" sz="1400" u="sng" cap="none" strike="noStrike">
              <a:solidFill>
                <a:srgbClr val="775D93"/>
              </a:solidFill>
              <a:latin typeface="Open Sans"/>
              <a:ea typeface="Open Sans"/>
              <a:cs typeface="Open Sans"/>
              <a:sym typeface="Open Sans"/>
            </a:endParaRPr>
          </a:p>
        </p:txBody>
      </p:sp>
      <p:pic>
        <p:nvPicPr>
          <p:cNvPr descr="OneOp logo" id="1178" name="Google Shape;1178;p67"/>
          <p:cNvPicPr preferRelativeResize="0"/>
          <p:nvPr/>
        </p:nvPicPr>
        <p:blipFill rotWithShape="1">
          <a:blip r:embed="rId3">
            <a:alphaModFix/>
          </a:blip>
          <a:srcRect b="0" l="0" r="0" t="0"/>
          <a:stretch/>
        </p:blipFill>
        <p:spPr>
          <a:xfrm>
            <a:off x="238935" y="5677772"/>
            <a:ext cx="1716242" cy="484893"/>
          </a:xfrm>
          <a:prstGeom prst="rect">
            <a:avLst/>
          </a:prstGeom>
          <a:noFill/>
          <a:ln>
            <a:noFill/>
          </a:ln>
        </p:spPr>
      </p:pic>
      <p:grpSp>
        <p:nvGrpSpPr>
          <p:cNvPr descr="Social media icons" id="1179" name="Google Shape;1179;p67"/>
          <p:cNvGrpSpPr/>
          <p:nvPr/>
        </p:nvGrpSpPr>
        <p:grpSpPr>
          <a:xfrm>
            <a:off x="4823899" y="5554245"/>
            <a:ext cx="2543051" cy="428048"/>
            <a:chOff x="4824168" y="5768913"/>
            <a:chExt cx="2543814" cy="428177"/>
          </a:xfrm>
        </p:grpSpPr>
        <p:pic>
          <p:nvPicPr>
            <p:cNvPr id="1180" name="Google Shape;1180;p67"/>
            <p:cNvPicPr preferRelativeResize="0"/>
            <p:nvPr/>
          </p:nvPicPr>
          <p:blipFill rotWithShape="1">
            <a:blip r:embed="rId4">
              <a:alphaModFix/>
            </a:blip>
            <a:srcRect b="0" l="0" r="0" t="0"/>
            <a:stretch/>
          </p:blipFill>
          <p:spPr>
            <a:xfrm>
              <a:off x="4824168" y="5769064"/>
              <a:ext cx="421744" cy="421744"/>
            </a:xfrm>
            <a:prstGeom prst="rect">
              <a:avLst/>
            </a:prstGeom>
            <a:noFill/>
            <a:ln>
              <a:noFill/>
            </a:ln>
          </p:spPr>
        </p:pic>
        <p:pic>
          <p:nvPicPr>
            <p:cNvPr id="1181" name="Google Shape;1181;p67"/>
            <p:cNvPicPr preferRelativeResize="0"/>
            <p:nvPr/>
          </p:nvPicPr>
          <p:blipFill rotWithShape="1">
            <a:blip r:embed="rId5">
              <a:alphaModFix/>
            </a:blip>
            <a:srcRect b="0" l="0" r="0" t="0"/>
            <a:stretch/>
          </p:blipFill>
          <p:spPr>
            <a:xfrm>
              <a:off x="6946088" y="5768913"/>
              <a:ext cx="421894" cy="421894"/>
            </a:xfrm>
            <a:prstGeom prst="rect">
              <a:avLst/>
            </a:prstGeom>
            <a:noFill/>
            <a:ln>
              <a:noFill/>
            </a:ln>
          </p:spPr>
        </p:pic>
        <p:pic>
          <p:nvPicPr>
            <p:cNvPr id="1182" name="Google Shape;1182;p67"/>
            <p:cNvPicPr preferRelativeResize="0"/>
            <p:nvPr/>
          </p:nvPicPr>
          <p:blipFill rotWithShape="1">
            <a:blip r:embed="rId6">
              <a:alphaModFix/>
            </a:blip>
            <a:srcRect b="0" l="0" r="0" t="0"/>
            <a:stretch/>
          </p:blipFill>
          <p:spPr>
            <a:xfrm>
              <a:off x="6229730" y="5775196"/>
              <a:ext cx="421894" cy="421894"/>
            </a:xfrm>
            <a:prstGeom prst="rect">
              <a:avLst/>
            </a:prstGeom>
            <a:noFill/>
            <a:ln>
              <a:noFill/>
            </a:ln>
          </p:spPr>
        </p:pic>
        <p:pic>
          <p:nvPicPr>
            <p:cNvPr id="1183" name="Google Shape;1183;p67"/>
            <p:cNvPicPr preferRelativeResize="0"/>
            <p:nvPr/>
          </p:nvPicPr>
          <p:blipFill rotWithShape="1">
            <a:blip r:embed="rId7">
              <a:alphaModFix/>
            </a:blip>
            <a:srcRect b="0" l="0" r="0" t="0"/>
            <a:stretch/>
          </p:blipFill>
          <p:spPr>
            <a:xfrm>
              <a:off x="5540526" y="5775196"/>
              <a:ext cx="421744" cy="421894"/>
            </a:xfrm>
            <a:prstGeom prst="rect">
              <a:avLst/>
            </a:prstGeom>
            <a:noFill/>
            <a:ln>
              <a:noFill/>
            </a:ln>
          </p:spPr>
        </p:pic>
      </p:grpSp>
      <p:sp>
        <p:nvSpPr>
          <p:cNvPr id="1184" name="Google Shape;1184;p67"/>
          <p:cNvSpPr txBox="1"/>
          <p:nvPr>
            <p:ph idx="12" type="sldNum"/>
          </p:nvPr>
        </p:nvSpPr>
        <p:spPr>
          <a:xfrm>
            <a:off x="9900460" y="6459787"/>
            <a:ext cx="1311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000"/>
              <a:buFont typeface="Open Sans"/>
              <a:buNone/>
            </a:pPr>
            <a:fld id="{00000000-1234-1234-1234-123412341234}" type="slidenum">
              <a:rPr b="0" i="0" lang="en-US" sz="1051" u="none" cap="none" strike="noStrike">
                <a:solidFill>
                  <a:srgbClr val="FFFFFF"/>
                </a:solidFill>
                <a:latin typeface="Open Sans"/>
                <a:ea typeface="Open Sans"/>
                <a:cs typeface="Open Sans"/>
                <a:sym typeface="Open Sans"/>
              </a:rPr>
              <a:t>‹#›</a:t>
            </a:fld>
            <a:endParaRPr b="0" i="0" sz="1051" u="none" cap="none" strike="noStrike">
              <a:solidFill>
                <a:srgbClr val="FFFFFF"/>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7"/>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PRESENTATION</a:t>
            </a:r>
            <a:endParaRPr/>
          </a:p>
        </p:txBody>
      </p:sp>
      <p:sp>
        <p:nvSpPr>
          <p:cNvPr id="602" name="Google Shape;602;p7"/>
          <p:cNvSpPr txBox="1"/>
          <p:nvPr/>
        </p:nvSpPr>
        <p:spPr>
          <a:xfrm>
            <a:off x="875999" y="1612508"/>
            <a:ext cx="10810033" cy="4409919"/>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rgbClr val="030A13"/>
                </a:solidFill>
                <a:latin typeface="Arial"/>
                <a:ea typeface="Arial"/>
                <a:cs typeface="Arial"/>
                <a:sym typeface="Arial"/>
              </a:rPr>
              <a:t>Student Loan Overview</a:t>
            </a:r>
            <a:endParaRPr/>
          </a:p>
          <a:p>
            <a:pPr indent="-342900" lvl="0" marL="342900" marR="0" rtl="0" algn="l">
              <a:lnSpc>
                <a:spcPct val="100000"/>
              </a:lnSpc>
              <a:spcBef>
                <a:spcPts val="600"/>
              </a:spcBef>
              <a:spcAft>
                <a:spcPts val="0"/>
              </a:spcAft>
              <a:buClr>
                <a:schemeClr val="dk1"/>
              </a:buClr>
              <a:buSzPts val="2400"/>
              <a:buFont typeface="Arial"/>
              <a:buChar char="•"/>
            </a:pPr>
            <a:r>
              <a:rPr b="0" i="0" lang="en-US" sz="2400" u="none" cap="none" strike="noStrike">
                <a:solidFill>
                  <a:srgbClr val="030A13"/>
                </a:solidFill>
                <a:latin typeface="Arial"/>
                <a:ea typeface="Arial"/>
                <a:cs typeface="Arial"/>
                <a:sym typeface="Arial"/>
              </a:rPr>
              <a:t>FSA ID</a:t>
            </a:r>
            <a:endParaRPr/>
          </a:p>
          <a:p>
            <a:pPr indent="-342900" lvl="0" marL="342900" marR="0" rtl="0" algn="l">
              <a:lnSpc>
                <a:spcPct val="100000"/>
              </a:lnSpc>
              <a:spcBef>
                <a:spcPts val="600"/>
              </a:spcBef>
              <a:spcAft>
                <a:spcPts val="0"/>
              </a:spcAft>
              <a:buClr>
                <a:schemeClr val="dk1"/>
              </a:buClr>
              <a:buSzPts val="2400"/>
              <a:buFont typeface="Arial"/>
              <a:buChar char="•"/>
            </a:pPr>
            <a:r>
              <a:rPr b="0" i="0" lang="en-US" sz="2400" u="none" cap="none" strike="noStrike">
                <a:solidFill>
                  <a:srgbClr val="030A13"/>
                </a:solidFill>
                <a:latin typeface="Arial"/>
                <a:ea typeface="Arial"/>
                <a:cs typeface="Arial"/>
                <a:sym typeface="Arial"/>
              </a:rPr>
              <a:t>Income-Driven Repayment (IDR) Plans</a:t>
            </a:r>
            <a:endParaRPr/>
          </a:p>
          <a:p>
            <a:pPr indent="-342900" lvl="0" marL="342900" marR="0" rtl="0" algn="l">
              <a:lnSpc>
                <a:spcPct val="100000"/>
              </a:lnSpc>
              <a:spcBef>
                <a:spcPts val="600"/>
              </a:spcBef>
              <a:spcAft>
                <a:spcPts val="0"/>
              </a:spcAft>
              <a:buClr>
                <a:schemeClr val="dk1"/>
              </a:buClr>
              <a:buSzPts val="2400"/>
              <a:buFont typeface="Arial"/>
              <a:buChar char="•"/>
            </a:pPr>
            <a:r>
              <a:rPr b="0" i="0" lang="en-US" sz="2400" u="none" cap="none" strike="noStrike">
                <a:solidFill>
                  <a:srgbClr val="030A13"/>
                </a:solidFill>
                <a:latin typeface="Arial"/>
                <a:ea typeface="Arial"/>
                <a:cs typeface="Arial"/>
                <a:sym typeface="Arial"/>
              </a:rPr>
              <a:t>Saving on A Valuable Education (SAVE) Plan</a:t>
            </a:r>
            <a:endParaRPr/>
          </a:p>
          <a:p>
            <a:pPr indent="-342900" lvl="0" marL="342900" marR="0" rtl="0" algn="l">
              <a:lnSpc>
                <a:spcPct val="100000"/>
              </a:lnSpc>
              <a:spcBef>
                <a:spcPts val="600"/>
              </a:spcBef>
              <a:spcAft>
                <a:spcPts val="0"/>
              </a:spcAft>
              <a:buClr>
                <a:schemeClr val="dk1"/>
              </a:buClr>
              <a:buSzPts val="2400"/>
              <a:buFont typeface="Arial"/>
              <a:buChar char="•"/>
            </a:pPr>
            <a:r>
              <a:rPr b="0" i="0" lang="en-US" sz="2400" u="none" cap="none" strike="noStrike">
                <a:solidFill>
                  <a:srgbClr val="030A13"/>
                </a:solidFill>
                <a:latin typeface="Arial"/>
                <a:ea typeface="Arial"/>
                <a:cs typeface="Arial"/>
                <a:sym typeface="Arial"/>
              </a:rPr>
              <a:t>Payment Count Adjustment</a:t>
            </a:r>
            <a:endParaRPr/>
          </a:p>
          <a:p>
            <a:pPr indent="-342900" lvl="0" marL="342900" marR="0" rtl="0" algn="l">
              <a:lnSpc>
                <a:spcPct val="100000"/>
              </a:lnSpc>
              <a:spcBef>
                <a:spcPts val="600"/>
              </a:spcBef>
              <a:spcAft>
                <a:spcPts val="0"/>
              </a:spcAft>
              <a:buClr>
                <a:schemeClr val="dk1"/>
              </a:buClr>
              <a:buSzPts val="2400"/>
              <a:buFont typeface="Arial"/>
              <a:buChar char="•"/>
            </a:pPr>
            <a:r>
              <a:rPr b="0" i="0" lang="en-US" sz="2400" u="none" cap="none" strike="noStrike">
                <a:solidFill>
                  <a:srgbClr val="030A13"/>
                </a:solidFill>
                <a:latin typeface="Arial"/>
                <a:ea typeface="Arial"/>
                <a:cs typeface="Arial"/>
                <a:sym typeface="Arial"/>
              </a:rPr>
              <a:t>Loan Consolidation</a:t>
            </a:r>
            <a:endParaRPr/>
          </a:p>
          <a:p>
            <a:pPr indent="-342900" lvl="0" marL="342900" marR="0" rtl="0" algn="l">
              <a:lnSpc>
                <a:spcPct val="100000"/>
              </a:lnSpc>
              <a:spcBef>
                <a:spcPts val="600"/>
              </a:spcBef>
              <a:spcAft>
                <a:spcPts val="0"/>
              </a:spcAft>
              <a:buClr>
                <a:schemeClr val="dk1"/>
              </a:buClr>
              <a:buSzPts val="2400"/>
              <a:buFont typeface="Arial"/>
              <a:buChar char="•"/>
            </a:pPr>
            <a:r>
              <a:rPr b="0" i="0" lang="en-US" sz="2400" u="none" cap="none" strike="noStrike">
                <a:solidFill>
                  <a:srgbClr val="030A13"/>
                </a:solidFill>
                <a:latin typeface="Arial"/>
                <a:ea typeface="Arial"/>
                <a:cs typeface="Arial"/>
                <a:sym typeface="Arial"/>
              </a:rPr>
              <a:t>Public Service Loan Forgiveness (PSLF)</a:t>
            </a:r>
            <a:endParaRPr/>
          </a:p>
          <a:p>
            <a:pPr indent="-342900" lvl="0" marL="342900" marR="0" rtl="0" algn="l">
              <a:lnSpc>
                <a:spcPct val="100000"/>
              </a:lnSpc>
              <a:spcBef>
                <a:spcPts val="600"/>
              </a:spcBef>
              <a:spcAft>
                <a:spcPts val="0"/>
              </a:spcAft>
              <a:buClr>
                <a:schemeClr val="dk1"/>
              </a:buClr>
              <a:buSzPts val="2400"/>
              <a:buFont typeface="Arial"/>
              <a:buChar char="•"/>
            </a:pPr>
            <a:r>
              <a:rPr b="0" i="0" lang="en-US" sz="2400" u="none" cap="none" strike="noStrike">
                <a:solidFill>
                  <a:srgbClr val="030A13"/>
                </a:solidFill>
                <a:latin typeface="Arial"/>
                <a:ea typeface="Arial"/>
                <a:cs typeface="Arial"/>
                <a:sym typeface="Arial"/>
              </a:rPr>
              <a:t>Parent PLUS Loans</a:t>
            </a:r>
            <a:endParaRPr/>
          </a:p>
          <a:p>
            <a:pPr indent="-342900" lvl="0" marL="342900" marR="0" rtl="0" algn="l">
              <a:lnSpc>
                <a:spcPct val="100000"/>
              </a:lnSpc>
              <a:spcBef>
                <a:spcPts val="600"/>
              </a:spcBef>
              <a:spcAft>
                <a:spcPts val="0"/>
              </a:spcAft>
              <a:buClr>
                <a:schemeClr val="dk1"/>
              </a:buClr>
              <a:buSzPts val="2400"/>
              <a:buFont typeface="Arial"/>
              <a:buChar char="•"/>
            </a:pPr>
            <a:r>
              <a:rPr b="0" i="0" lang="en-US" sz="2400" u="none" cap="none" strike="noStrike">
                <a:solidFill>
                  <a:srgbClr val="030A13"/>
                </a:solidFill>
                <a:latin typeface="Arial"/>
                <a:ea typeface="Arial"/>
                <a:cs typeface="Arial"/>
                <a:sym typeface="Arial"/>
              </a:rPr>
              <a:t>Fresh Start </a:t>
            </a:r>
            <a:endParaRPr/>
          </a:p>
          <a:p>
            <a:pPr indent="-342900" lvl="0" marL="342900" marR="0" rtl="0" algn="l">
              <a:lnSpc>
                <a:spcPct val="100000"/>
              </a:lnSpc>
              <a:spcBef>
                <a:spcPts val="600"/>
              </a:spcBef>
              <a:spcAft>
                <a:spcPts val="0"/>
              </a:spcAft>
              <a:buClr>
                <a:schemeClr val="dk1"/>
              </a:buClr>
              <a:buSzPts val="2400"/>
              <a:buFont typeface="Arial"/>
              <a:buChar char="•"/>
            </a:pPr>
            <a:r>
              <a:rPr b="0" i="0" lang="en-US" sz="2400" u="none" cap="none" strike="noStrike">
                <a:solidFill>
                  <a:srgbClr val="030A13"/>
                </a:solidFill>
                <a:latin typeface="Arial"/>
                <a:ea typeface="Arial"/>
                <a:cs typeface="Arial"/>
                <a:sym typeface="Arial"/>
              </a:rPr>
              <a:t>Q&amp;A</a:t>
            </a:r>
            <a:endParaRPr/>
          </a:p>
          <a:p>
            <a:pPr indent="-342900" lvl="0" marL="342900" marR="0" rtl="0" algn="l">
              <a:lnSpc>
                <a:spcPct val="100000"/>
              </a:lnSpc>
              <a:spcBef>
                <a:spcPts val="600"/>
              </a:spcBef>
              <a:spcAft>
                <a:spcPts val="0"/>
              </a:spcAft>
              <a:buClr>
                <a:schemeClr val="dk1"/>
              </a:buClr>
              <a:buSzPts val="2400"/>
              <a:buFont typeface="Arial"/>
              <a:buChar char="•"/>
            </a:pPr>
            <a:r>
              <a:rPr b="0" i="0" lang="en-US" sz="2400" u="none" cap="none" strike="noStrike">
                <a:solidFill>
                  <a:srgbClr val="030A13"/>
                </a:solidFill>
                <a:latin typeface="Arial"/>
                <a:ea typeface="Arial"/>
                <a:cs typeface="Arial"/>
                <a:sym typeface="Arial"/>
              </a:rPr>
              <a:t>Contact Information</a:t>
            </a:r>
            <a:endParaRPr/>
          </a:p>
          <a:p>
            <a:pPr indent="-190500" lvl="0" marL="342900" marR="0" rtl="0" algn="l">
              <a:lnSpc>
                <a:spcPct val="100000"/>
              </a:lnSpc>
              <a:spcBef>
                <a:spcPts val="600"/>
              </a:spcBef>
              <a:spcAft>
                <a:spcPts val="0"/>
              </a:spcAft>
              <a:buClr>
                <a:schemeClr val="dk1"/>
              </a:buClr>
              <a:buSzPts val="2400"/>
              <a:buFont typeface="Arial"/>
              <a:buNone/>
            </a:pPr>
            <a:r>
              <a:t/>
            </a:r>
            <a:endParaRPr b="0" i="0" sz="2400" u="none" cap="none" strike="noStrike">
              <a:solidFill>
                <a:srgbClr val="030A13"/>
              </a:solidFill>
              <a:latin typeface="Arial"/>
              <a:ea typeface="Arial"/>
              <a:cs typeface="Arial"/>
              <a:sym typeface="Arial"/>
            </a:endParaRPr>
          </a:p>
          <a:p>
            <a:pPr indent="-190500" lvl="0" marL="342900" marR="0" rtl="0" algn="l">
              <a:lnSpc>
                <a:spcPct val="100000"/>
              </a:lnSpc>
              <a:spcBef>
                <a:spcPts val="600"/>
              </a:spcBef>
              <a:spcAft>
                <a:spcPts val="0"/>
              </a:spcAft>
              <a:buClr>
                <a:schemeClr val="dk1"/>
              </a:buClr>
              <a:buSzPts val="2400"/>
              <a:buFont typeface="Arial"/>
              <a:buNone/>
            </a:pPr>
            <a:r>
              <a:t/>
            </a:r>
            <a:endParaRPr b="0" i="0" sz="2400" u="none" cap="none" strike="noStrike">
              <a:solidFill>
                <a:srgbClr val="030A13"/>
              </a:solidFill>
              <a:latin typeface="Arial"/>
              <a:ea typeface="Arial"/>
              <a:cs typeface="Arial"/>
              <a:sym typeface="Arial"/>
            </a:endParaRPr>
          </a:p>
          <a:p>
            <a:pPr indent="0" lvl="0" marL="0" marR="0" rtl="0" algn="l">
              <a:lnSpc>
                <a:spcPct val="100000"/>
              </a:lnSpc>
              <a:spcBef>
                <a:spcPts val="600"/>
              </a:spcBef>
              <a:spcAft>
                <a:spcPts val="0"/>
              </a:spcAft>
              <a:buClr>
                <a:schemeClr val="accent1"/>
              </a:buClr>
              <a:buSzPts val="2400"/>
              <a:buFont typeface="Cambria"/>
              <a:buNone/>
            </a:pPr>
            <a:r>
              <a:t/>
            </a:r>
            <a:endParaRPr b="0" i="0" sz="2400" u="none" cap="none" strike="noStrike">
              <a:solidFill>
                <a:schemeClr val="dk1"/>
              </a:solidFill>
              <a:latin typeface="Arial"/>
              <a:ea typeface="Arial"/>
              <a:cs typeface="Arial"/>
              <a:sym typeface="Arial"/>
            </a:endParaRPr>
          </a:p>
        </p:txBody>
      </p:sp>
      <p:sp>
        <p:nvSpPr>
          <p:cNvPr id="603" name="Google Shape;603;p7"/>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descr="title slide for IDR adjustment" id="608" name="Google Shape;608;p8"/>
          <p:cNvSpPr/>
          <p:nvPr/>
        </p:nvSpPr>
        <p:spPr>
          <a:xfrm>
            <a:off x="0" y="0"/>
            <a:ext cx="12192000" cy="6858000"/>
          </a:xfrm>
          <a:custGeom>
            <a:rect b="b" l="l" r="r" t="t"/>
            <a:pathLst>
              <a:path extrusionOk="0" h="6858000" w="12192000">
                <a:moveTo>
                  <a:pt x="12192000" y="0"/>
                </a:moveTo>
                <a:lnTo>
                  <a:pt x="0" y="0"/>
                </a:lnTo>
                <a:lnTo>
                  <a:pt x="0" y="6858000"/>
                </a:lnTo>
                <a:lnTo>
                  <a:pt x="12192000" y="6858000"/>
                </a:lnTo>
                <a:lnTo>
                  <a:pt x="12192000" y="0"/>
                </a:lnTo>
                <a:close/>
              </a:path>
            </a:pathLst>
          </a:custGeom>
          <a:solidFill>
            <a:srgbClr val="113B5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mbria"/>
              <a:buNone/>
            </a:pPr>
            <a:r>
              <a:t/>
            </a:r>
            <a:endParaRPr b="0" i="0" sz="1800" u="none" cap="none" strike="noStrike">
              <a:solidFill>
                <a:srgbClr val="000000"/>
              </a:solidFill>
              <a:latin typeface="Calibri"/>
              <a:ea typeface="Calibri"/>
              <a:cs typeface="Calibri"/>
              <a:sym typeface="Calibri"/>
            </a:endParaRPr>
          </a:p>
        </p:txBody>
      </p:sp>
      <p:pic>
        <p:nvPicPr>
          <p:cNvPr id="609" name="Google Shape;609;p8"/>
          <p:cNvPicPr preferRelativeResize="0"/>
          <p:nvPr/>
        </p:nvPicPr>
        <p:blipFill rotWithShape="1">
          <a:blip r:embed="rId3">
            <a:alphaModFix/>
          </a:blip>
          <a:srcRect b="0" l="0" r="0" t="0"/>
          <a:stretch/>
        </p:blipFill>
        <p:spPr>
          <a:xfrm>
            <a:off x="10264152" y="269403"/>
            <a:ext cx="1547670" cy="206497"/>
          </a:xfrm>
          <a:prstGeom prst="rect">
            <a:avLst/>
          </a:prstGeom>
          <a:noFill/>
          <a:ln>
            <a:noFill/>
          </a:ln>
        </p:spPr>
      </p:pic>
      <p:sp>
        <p:nvSpPr>
          <p:cNvPr id="610" name="Google Shape;610;p8"/>
          <p:cNvSpPr txBox="1"/>
          <p:nvPr>
            <p:ph type="title"/>
          </p:nvPr>
        </p:nvSpPr>
        <p:spPr>
          <a:xfrm>
            <a:off x="898127" y="3331683"/>
            <a:ext cx="9514840" cy="843821"/>
          </a:xfrm>
          <a:prstGeom prst="rect">
            <a:avLst/>
          </a:prstGeom>
          <a:noFill/>
          <a:ln>
            <a:noFill/>
          </a:ln>
        </p:spPr>
        <p:txBody>
          <a:bodyPr anchorCtr="0" anchor="b" bIns="0" lIns="0" spcFirstLastPara="1" rIns="0" wrap="square" tIns="12700">
            <a:spAutoFit/>
          </a:bodyPr>
          <a:lstStyle/>
          <a:p>
            <a:pPr indent="0" lvl="0" marL="12700" rtl="0" algn="l">
              <a:lnSpc>
                <a:spcPct val="90476"/>
              </a:lnSpc>
              <a:spcBef>
                <a:spcPts val="0"/>
              </a:spcBef>
              <a:spcAft>
                <a:spcPts val="0"/>
              </a:spcAft>
              <a:buClr>
                <a:srgbClr val="FFFFFF"/>
              </a:buClr>
              <a:buSzPts val="6000"/>
              <a:buFont typeface="Arial Narrow"/>
              <a:buNone/>
            </a:pPr>
            <a:r>
              <a:rPr lang="en-US" sz="6000">
                <a:solidFill>
                  <a:srgbClr val="FFFFFF"/>
                </a:solidFill>
              </a:rPr>
              <a:t>STUDENT LOAN OVERVIEW</a:t>
            </a:r>
            <a:endParaRPr sz="6000"/>
          </a:p>
        </p:txBody>
      </p:sp>
      <p:cxnSp>
        <p:nvCxnSpPr>
          <p:cNvPr id="611" name="Google Shape;611;p8"/>
          <p:cNvCxnSpPr/>
          <p:nvPr/>
        </p:nvCxnSpPr>
        <p:spPr>
          <a:xfrm>
            <a:off x="898127" y="4304872"/>
            <a:ext cx="930673" cy="0"/>
          </a:xfrm>
          <a:prstGeom prst="straightConnector1">
            <a:avLst/>
          </a:prstGeom>
          <a:noFill/>
          <a:ln cap="flat" cmpd="sng" w="76200">
            <a:solidFill>
              <a:srgbClr val="00B050"/>
            </a:solidFill>
            <a:prstDash val="solid"/>
            <a:round/>
            <a:headEnd len="sm" w="sm" type="none"/>
            <a:tailEnd len="sm" w="sm" type="none"/>
          </a:ln>
        </p:spPr>
      </p:cxnSp>
      <p:sp>
        <p:nvSpPr>
          <p:cNvPr id="612" name="Google Shape;612;p8"/>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9"/>
          <p:cNvSpPr txBox="1"/>
          <p:nvPr>
            <p:ph type="title"/>
          </p:nvPr>
        </p:nvSpPr>
        <p:spPr>
          <a:xfrm>
            <a:off x="914399" y="292894"/>
            <a:ext cx="9216190" cy="914400"/>
          </a:xfrm>
          <a:prstGeom prst="rect">
            <a:avLst/>
          </a:prstGeom>
          <a:noFill/>
          <a:ln>
            <a:noFill/>
          </a:ln>
        </p:spPr>
        <p:txBody>
          <a:bodyPr anchorCtr="0" anchor="b" bIns="0" lIns="0" spcFirstLastPara="1" rIns="0" wrap="square" tIns="0">
            <a:normAutofit/>
          </a:bodyPr>
          <a:lstStyle/>
          <a:p>
            <a:pPr indent="0" lvl="0" marL="0" rtl="0" algn="l">
              <a:lnSpc>
                <a:spcPct val="85000"/>
              </a:lnSpc>
              <a:spcBef>
                <a:spcPts val="0"/>
              </a:spcBef>
              <a:spcAft>
                <a:spcPts val="0"/>
              </a:spcAft>
              <a:buClr>
                <a:schemeClr val="dk1"/>
              </a:buClr>
              <a:buSzPts val="3600"/>
              <a:buFont typeface="Arial Narrow"/>
              <a:buNone/>
            </a:pPr>
            <a:r>
              <a:rPr lang="en-US"/>
              <a:t>TYPES OF FEDERAL STUDENT LOANS</a:t>
            </a:r>
            <a:endParaRPr/>
          </a:p>
        </p:txBody>
      </p:sp>
      <p:sp>
        <p:nvSpPr>
          <p:cNvPr id="618" name="Google Shape;618;p9"/>
          <p:cNvSpPr txBox="1"/>
          <p:nvPr/>
        </p:nvSpPr>
        <p:spPr>
          <a:xfrm>
            <a:off x="875999" y="1612508"/>
            <a:ext cx="10810033" cy="4409919"/>
          </a:xfrm>
          <a:prstGeom prst="rect">
            <a:avLst/>
          </a:prstGeom>
          <a:noFill/>
          <a:ln>
            <a:noFill/>
          </a:ln>
        </p:spPr>
        <p:txBody>
          <a:bodyPr anchorCtr="0" anchor="t" bIns="45700" lIns="91425" spcFirstLastPara="1" rIns="91425" wrap="square" tIns="45700">
            <a:noAutofit/>
          </a:bodyPr>
          <a:lstStyle/>
          <a:p>
            <a:pPr indent="-343535" lvl="0" marL="355600" marR="1229360" rtl="0" algn="l">
              <a:lnSpc>
                <a:spcPct val="100000"/>
              </a:lnSpc>
              <a:spcBef>
                <a:spcPts val="0"/>
              </a:spcBef>
              <a:spcAft>
                <a:spcPts val="0"/>
              </a:spcAft>
              <a:buClr>
                <a:schemeClr val="accent1"/>
              </a:buClr>
              <a:buSzPts val="2400"/>
              <a:buFont typeface="Arial"/>
              <a:buChar char="•"/>
            </a:pPr>
            <a:r>
              <a:rPr b="1" i="0" lang="en-US" sz="2400" u="none" cap="none" strike="noStrike">
                <a:solidFill>
                  <a:schemeClr val="dk1"/>
                </a:solidFill>
                <a:latin typeface="Arial"/>
                <a:ea typeface="Arial"/>
                <a:cs typeface="Arial"/>
                <a:sym typeface="Arial"/>
              </a:rPr>
              <a:t>Direct Loans: </a:t>
            </a:r>
            <a:r>
              <a:rPr b="0" i="0" lang="en-US" sz="2000" u="none" cap="none" strike="noStrike">
                <a:solidFill>
                  <a:schemeClr val="dk1"/>
                </a:solidFill>
                <a:latin typeface="Arial"/>
                <a:ea typeface="Arial"/>
                <a:cs typeface="Arial"/>
                <a:sym typeface="Arial"/>
              </a:rPr>
              <a:t>The most common type of federal loan. These loans are made directly by the Department of Education and serviced by one of four contracted companies— Aidvantage, EdFinancial, Nelnet, or MOHELA (Missouri Higher Education Loan Authority).</a:t>
            </a:r>
            <a:endParaRPr/>
          </a:p>
          <a:p>
            <a:pPr indent="-343535" lvl="0" marL="355600" marR="1229360" rtl="0" algn="l">
              <a:lnSpc>
                <a:spcPct val="100000"/>
              </a:lnSpc>
              <a:spcBef>
                <a:spcPts val="35"/>
              </a:spcBef>
              <a:spcAft>
                <a:spcPts val="0"/>
              </a:spcAft>
              <a:buClr>
                <a:schemeClr val="accent1"/>
              </a:buClr>
              <a:buSzPts val="2400"/>
              <a:buFont typeface="Arial"/>
              <a:buChar char="•"/>
            </a:pPr>
            <a:r>
              <a:rPr b="1" i="0" lang="en-US" sz="2400" u="none" cap="none" strike="noStrike">
                <a:solidFill>
                  <a:schemeClr val="dk1"/>
                </a:solidFill>
                <a:latin typeface="Arial"/>
                <a:ea typeface="Arial"/>
                <a:cs typeface="Arial"/>
                <a:sym typeface="Arial"/>
              </a:rPr>
              <a:t>Federal Family Education Loans (FFEL): </a:t>
            </a:r>
            <a:r>
              <a:rPr b="0" i="0" lang="en-US" sz="2000" u="none" cap="none" strike="noStrike">
                <a:solidFill>
                  <a:schemeClr val="dk1"/>
                </a:solidFill>
                <a:latin typeface="Arial"/>
                <a:ea typeface="Arial"/>
                <a:cs typeface="Arial"/>
                <a:sym typeface="Arial"/>
              </a:rPr>
              <a:t>Older federal loans (made before 2010) that were originated by banks and other financial institutions and insured by the Department of Education. Some of these loans are now owned by the Department.</a:t>
            </a:r>
            <a:endParaRPr/>
          </a:p>
          <a:p>
            <a:pPr indent="-343535" lvl="0" marL="355600" marR="1229360" rtl="0" algn="l">
              <a:lnSpc>
                <a:spcPct val="100000"/>
              </a:lnSpc>
              <a:spcBef>
                <a:spcPts val="35"/>
              </a:spcBef>
              <a:spcAft>
                <a:spcPts val="0"/>
              </a:spcAft>
              <a:buClr>
                <a:schemeClr val="accent1"/>
              </a:buClr>
              <a:buSzPts val="2400"/>
              <a:buFont typeface="Arial"/>
              <a:buChar char="•"/>
            </a:pPr>
            <a:r>
              <a:rPr b="1" i="0" lang="en-US" sz="2400" u="none" cap="none" strike="noStrike">
                <a:solidFill>
                  <a:schemeClr val="dk1"/>
                </a:solidFill>
                <a:latin typeface="Arial"/>
                <a:ea typeface="Arial"/>
                <a:cs typeface="Arial"/>
                <a:sym typeface="Arial"/>
              </a:rPr>
              <a:t>Perkins Loans: </a:t>
            </a:r>
            <a:r>
              <a:rPr b="0" i="0" lang="en-US" sz="2000" u="none" cap="none" strike="noStrike">
                <a:solidFill>
                  <a:schemeClr val="dk1"/>
                </a:solidFill>
                <a:latin typeface="Arial"/>
                <a:ea typeface="Arial"/>
                <a:cs typeface="Arial"/>
                <a:sym typeface="Arial"/>
              </a:rPr>
              <a:t>Loans made by colleges to students with exceptional financial need. The Perkins program ended in 2017, and the Department owns some of these loans now. Perkins loans are eligible for unique loan forgiveness programs.</a:t>
            </a:r>
            <a:endParaRPr/>
          </a:p>
          <a:p>
            <a:pPr indent="0" lvl="0" marL="12700" marR="189865" rtl="0" algn="l">
              <a:lnSpc>
                <a:spcPct val="100000"/>
              </a:lnSpc>
              <a:spcBef>
                <a:spcPts val="2195"/>
              </a:spcBef>
              <a:spcAft>
                <a:spcPts val="0"/>
              </a:spcAft>
              <a:buClr>
                <a:srgbClr val="181817"/>
              </a:buClr>
              <a:buSzPts val="2000"/>
              <a:buFont typeface="Arial"/>
              <a:buNone/>
            </a:pPr>
            <a:r>
              <a:rPr b="0" i="0" lang="en-US" sz="2000" u="none" cap="none" strike="noStrike">
                <a:solidFill>
                  <a:srgbClr val="181817"/>
                </a:solidFill>
                <a:latin typeface="Arial"/>
                <a:ea typeface="Arial"/>
                <a:cs typeface="Arial"/>
                <a:sym typeface="Arial"/>
              </a:rPr>
              <a:t>Borrowers can find out what type of loan they have by visiting </a:t>
            </a:r>
            <a:r>
              <a:rPr b="1" i="0" lang="en-US" sz="2000" u="sng" cap="none" strike="noStrike">
                <a:solidFill>
                  <a:srgbClr val="2179A7"/>
                </a:solidFill>
                <a:latin typeface="Arial"/>
                <a:ea typeface="Arial"/>
                <a:cs typeface="Arial"/>
                <a:sym typeface="Arial"/>
                <a:hlinkClick r:id="rId3">
                  <a:extLst>
                    <a:ext uri="{A12FA001-AC4F-418D-AE19-62706E023703}">
                      <ahyp:hlinkClr val="tx"/>
                    </a:ext>
                  </a:extLst>
                </a:hlinkClick>
              </a:rPr>
              <a:t>StudentAid.gov dashboard</a:t>
            </a:r>
            <a:r>
              <a:rPr b="1" i="0" lang="en-US" sz="2000" u="none" cap="none" strike="noStrike">
                <a:solidFill>
                  <a:srgbClr val="2179A7"/>
                </a:solidFill>
                <a:latin typeface="Arial"/>
                <a:ea typeface="Arial"/>
                <a:cs typeface="Arial"/>
                <a:sym typeface="Arial"/>
              </a:rPr>
              <a:t> </a:t>
            </a:r>
            <a:r>
              <a:rPr b="0" i="0" lang="en-US" sz="2000" u="none" cap="none" strike="noStrike">
                <a:solidFill>
                  <a:srgbClr val="181817"/>
                </a:solidFill>
                <a:latin typeface="Arial"/>
                <a:ea typeface="Arial"/>
                <a:cs typeface="Arial"/>
                <a:sym typeface="Arial"/>
              </a:rPr>
              <a:t>or </a:t>
            </a:r>
            <a:r>
              <a:rPr b="1" i="0" lang="en-US" sz="2000" u="sng" cap="none" strike="noStrike">
                <a:solidFill>
                  <a:srgbClr val="2179A7"/>
                </a:solidFill>
                <a:latin typeface="Arial"/>
                <a:ea typeface="Arial"/>
                <a:cs typeface="Arial"/>
                <a:sym typeface="Arial"/>
                <a:hlinkClick r:id="rId4">
                  <a:extLst>
                    <a:ext uri="{A12FA001-AC4F-418D-AE19-62706E023703}">
                      <ahyp:hlinkClr val="tx"/>
                    </a:ext>
                  </a:extLst>
                </a:hlinkClick>
              </a:rPr>
              <a:t>calling their servicer</a:t>
            </a:r>
            <a:r>
              <a:rPr b="0" i="0" lang="en-US" sz="2000" u="none" cap="none" strike="noStrike">
                <a:solidFill>
                  <a:srgbClr val="181817"/>
                </a:solidFill>
                <a:latin typeface="Arial"/>
                <a:ea typeface="Arial"/>
                <a:cs typeface="Arial"/>
                <a:sym typeface="Arial"/>
              </a:rPr>
              <a:t>.</a:t>
            </a:r>
            <a:endParaRPr b="0" i="0" sz="2000" u="none" cap="none" strike="noStrike">
              <a:solidFill>
                <a:srgbClr val="191A1B"/>
              </a:solidFill>
              <a:latin typeface="Arial"/>
              <a:ea typeface="Arial"/>
              <a:cs typeface="Arial"/>
              <a:sym typeface="Arial"/>
            </a:endParaRPr>
          </a:p>
          <a:p>
            <a:pPr indent="-216534" lvl="0" marL="355600" marR="1229360" rtl="0" algn="l">
              <a:lnSpc>
                <a:spcPct val="100000"/>
              </a:lnSpc>
              <a:spcBef>
                <a:spcPts val="35"/>
              </a:spcBef>
              <a:spcAft>
                <a:spcPts val="0"/>
              </a:spcAft>
              <a:buClr>
                <a:schemeClr val="accent1"/>
              </a:buClr>
              <a:buSzPts val="2000"/>
              <a:buFont typeface="Arial"/>
              <a:buNone/>
            </a:pPr>
            <a:r>
              <a:t/>
            </a:r>
            <a:endParaRPr b="0" i="0" sz="2000" u="none" cap="none" strike="noStrike">
              <a:solidFill>
                <a:schemeClr val="dk1"/>
              </a:solidFill>
              <a:latin typeface="Arial"/>
              <a:ea typeface="Arial"/>
              <a:cs typeface="Arial"/>
              <a:sym typeface="Arial"/>
            </a:endParaRPr>
          </a:p>
          <a:p>
            <a:pPr indent="-190500" lvl="0" marL="34290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30A13"/>
              </a:solidFill>
              <a:latin typeface="Arial"/>
              <a:ea typeface="Arial"/>
              <a:cs typeface="Arial"/>
              <a:sym typeface="Arial"/>
            </a:endParaRPr>
          </a:p>
          <a:p>
            <a:pPr indent="-190500" lvl="0" marL="342900" marR="0" rtl="0" algn="l">
              <a:lnSpc>
                <a:spcPct val="100000"/>
              </a:lnSpc>
              <a:spcBef>
                <a:spcPts val="1800"/>
              </a:spcBef>
              <a:spcAft>
                <a:spcPts val="0"/>
              </a:spcAft>
              <a:buClr>
                <a:schemeClr val="dk1"/>
              </a:buClr>
              <a:buSzPts val="2400"/>
              <a:buFont typeface="Arial"/>
              <a:buNone/>
            </a:pPr>
            <a:r>
              <a:t/>
            </a:r>
            <a:endParaRPr b="0" i="0" sz="2400" u="none" cap="none" strike="noStrike">
              <a:solidFill>
                <a:srgbClr val="030A13"/>
              </a:solidFill>
              <a:latin typeface="Arial"/>
              <a:ea typeface="Arial"/>
              <a:cs typeface="Arial"/>
              <a:sym typeface="Arial"/>
            </a:endParaRPr>
          </a:p>
          <a:p>
            <a:pPr indent="0" lvl="0" marL="0" marR="0" rtl="0" algn="l">
              <a:lnSpc>
                <a:spcPct val="100000"/>
              </a:lnSpc>
              <a:spcBef>
                <a:spcPts val="1800"/>
              </a:spcBef>
              <a:spcAft>
                <a:spcPts val="0"/>
              </a:spcAft>
              <a:buClr>
                <a:schemeClr val="accent1"/>
              </a:buClr>
              <a:buSzPts val="2400"/>
              <a:buFont typeface="Cambria"/>
              <a:buNone/>
            </a:pPr>
            <a:r>
              <a:t/>
            </a:r>
            <a:endParaRPr b="0" i="0" sz="2400" u="none" cap="none" strike="noStrike">
              <a:solidFill>
                <a:schemeClr val="dk1"/>
              </a:solidFill>
              <a:latin typeface="Arial"/>
              <a:ea typeface="Arial"/>
              <a:cs typeface="Arial"/>
              <a:sym typeface="Arial"/>
            </a:endParaRPr>
          </a:p>
        </p:txBody>
      </p:sp>
      <p:sp>
        <p:nvSpPr>
          <p:cNvPr id="619" name="Google Shape;619;p9"/>
          <p:cNvSpPr txBox="1"/>
          <p:nvPr>
            <p:ph idx="12" type="sldNum"/>
          </p:nvPr>
        </p:nvSpPr>
        <p:spPr>
          <a:xfrm>
            <a:off x="11686032" y="6510528"/>
            <a:ext cx="274320" cy="123111"/>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1_Retrospect">
  <a:themeElements>
    <a:clrScheme name="OneOp">
      <a:dk1>
        <a:srgbClr val="33004C"/>
      </a:dk1>
      <a:lt1>
        <a:srgbClr val="FFFFFF"/>
      </a:lt1>
      <a:dk2>
        <a:srgbClr val="292733"/>
      </a:dk2>
      <a:lt2>
        <a:srgbClr val="FFFFFF"/>
      </a:lt2>
      <a:accent1>
        <a:srgbClr val="582779"/>
      </a:accent1>
      <a:accent2>
        <a:srgbClr val="33004C"/>
      </a:accent2>
      <a:accent3>
        <a:srgbClr val="765C92"/>
      </a:accent3>
      <a:accent4>
        <a:srgbClr val="6997AF"/>
      </a:accent4>
      <a:accent5>
        <a:srgbClr val="84ACB6"/>
      </a:accent5>
      <a:accent6>
        <a:srgbClr val="6F8183"/>
      </a:accent6>
      <a:hlink>
        <a:srgbClr val="F5980F"/>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etrospect">
  <a:themeElements>
    <a:clrScheme name="OneOp">
      <a:dk1>
        <a:srgbClr val="33004C"/>
      </a:dk1>
      <a:lt1>
        <a:srgbClr val="FFFFFF"/>
      </a:lt1>
      <a:dk2>
        <a:srgbClr val="292733"/>
      </a:dk2>
      <a:lt2>
        <a:srgbClr val="FFFFFF"/>
      </a:lt2>
      <a:accent1>
        <a:srgbClr val="582779"/>
      </a:accent1>
      <a:accent2>
        <a:srgbClr val="33004C"/>
      </a:accent2>
      <a:accent3>
        <a:srgbClr val="765C92"/>
      </a:accent3>
      <a:accent4>
        <a:srgbClr val="6997AF"/>
      </a:accent4>
      <a:accent5>
        <a:srgbClr val="84ACB6"/>
      </a:accent5>
      <a:accent6>
        <a:srgbClr val="6F8183"/>
      </a:accent6>
      <a:hlink>
        <a:srgbClr val="F5980F"/>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FSA Master">
  <a:themeElements>
    <a:clrScheme name="FSA">
      <a:dk1>
        <a:srgbClr val="191A1B"/>
      </a:dk1>
      <a:lt1>
        <a:srgbClr val="FFFFFF"/>
      </a:lt1>
      <a:dk2>
        <a:srgbClr val="113C52"/>
      </a:dk2>
      <a:lt2>
        <a:srgbClr val="DFE0DE"/>
      </a:lt2>
      <a:accent1>
        <a:srgbClr val="227AA7"/>
      </a:accent1>
      <a:accent2>
        <a:srgbClr val="3EA11B"/>
      </a:accent2>
      <a:accent3>
        <a:srgbClr val="1C7A59"/>
      </a:accent3>
      <a:accent4>
        <a:srgbClr val="195B7D"/>
      </a:accent4>
      <a:accent5>
        <a:srgbClr val="4FCC22"/>
      </a:accent5>
      <a:accent6>
        <a:srgbClr val="585E60"/>
      </a:accent6>
      <a:hlink>
        <a:srgbClr val="2279A7"/>
      </a:hlink>
      <a:folHlink>
        <a:srgbClr val="989FA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FSA Master">
  <a:themeElements>
    <a:clrScheme name="FSA">
      <a:dk1>
        <a:srgbClr val="191A1B"/>
      </a:dk1>
      <a:lt1>
        <a:srgbClr val="FFFFFF"/>
      </a:lt1>
      <a:dk2>
        <a:srgbClr val="113C52"/>
      </a:dk2>
      <a:lt2>
        <a:srgbClr val="DFE0DE"/>
      </a:lt2>
      <a:accent1>
        <a:srgbClr val="227AA7"/>
      </a:accent1>
      <a:accent2>
        <a:srgbClr val="3EA11B"/>
      </a:accent2>
      <a:accent3>
        <a:srgbClr val="1C7A59"/>
      </a:accent3>
      <a:accent4>
        <a:srgbClr val="195B7D"/>
      </a:accent4>
      <a:accent5>
        <a:srgbClr val="4FCC22"/>
      </a:accent5>
      <a:accent6>
        <a:srgbClr val="585E60"/>
      </a:accent6>
      <a:hlink>
        <a:srgbClr val="2279A7"/>
      </a:hlink>
      <a:folHlink>
        <a:srgbClr val="989FA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2023-03-17T13:42:16Z</dcterms:created>
  <dc:creator>Bronstein, Andrew</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ec59957c-3ede-417a-acef-b5db239f3463</vt:lpwstr>
  </property>
  <property fmtid="{D5CDD505-2E9C-101B-9397-08002B2CF9AE}" pid="3" name="ContentTypeId">
    <vt:lpwstr>0x0101001F5E7020331B5A40982B171295552C55</vt:lpwstr>
  </property>
</Properties>
</file>